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913" r:id="rId5"/>
    <p:sldId id="889" r:id="rId6"/>
    <p:sldId id="914" r:id="rId7"/>
    <p:sldId id="915" r:id="rId8"/>
    <p:sldId id="916" r:id="rId9"/>
    <p:sldId id="897" r:id="rId10"/>
    <p:sldId id="918" r:id="rId11"/>
    <p:sldId id="917" r:id="rId12"/>
    <p:sldId id="891" r:id="rId13"/>
    <p:sldId id="903" r:id="rId14"/>
    <p:sldId id="892" r:id="rId15"/>
    <p:sldId id="8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8A98"/>
    <a:srgbClr val="4771B7"/>
    <a:srgbClr val="AA7B4C"/>
    <a:srgbClr val="346867"/>
    <a:srgbClr val="107E3F"/>
    <a:srgbClr val="AA7B4B"/>
    <a:srgbClr val="336867"/>
    <a:srgbClr val="175D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1889D0-61E9-4D37-B9BD-A045F871DB0A}" v="63" dt="2023-09-27T11:39:07.8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1427"/>
  </p:normalViewPr>
  <p:slideViewPr>
    <p:cSldViewPr snapToGrid="0">
      <p:cViewPr varScale="1">
        <p:scale>
          <a:sx n="104" d="100"/>
          <a:sy n="104" d="100"/>
        </p:scale>
        <p:origin x="8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raser" userId="7e2e69db-0c28-4892-b2ba-51e39a21611c" providerId="ADAL" clId="{DE1889D0-61E9-4D37-B9BD-A045F871DB0A}"/>
    <pc:docChg chg="undo custSel addSld delSld modSld sldOrd">
      <pc:chgData name="James Fraser" userId="7e2e69db-0c28-4892-b2ba-51e39a21611c" providerId="ADAL" clId="{DE1889D0-61E9-4D37-B9BD-A045F871DB0A}" dt="2023-09-28T14:35:05.031" v="2291" actId="20577"/>
      <pc:docMkLst>
        <pc:docMk/>
      </pc:docMkLst>
      <pc:sldChg chg="del">
        <pc:chgData name="James Fraser" userId="7e2e69db-0c28-4892-b2ba-51e39a21611c" providerId="ADAL" clId="{DE1889D0-61E9-4D37-B9BD-A045F871DB0A}" dt="2023-09-26T15:18:17.759" v="1" actId="47"/>
        <pc:sldMkLst>
          <pc:docMk/>
          <pc:sldMk cId="1484031078" sldId="273"/>
        </pc:sldMkLst>
      </pc:sldChg>
      <pc:sldChg chg="addSp delSp modSp mod">
        <pc:chgData name="James Fraser" userId="7e2e69db-0c28-4892-b2ba-51e39a21611c" providerId="ADAL" clId="{DE1889D0-61E9-4D37-B9BD-A045F871DB0A}" dt="2023-09-27T11:35:37.175" v="2281" actId="164"/>
        <pc:sldMkLst>
          <pc:docMk/>
          <pc:sldMk cId="2668249496" sldId="879"/>
        </pc:sldMkLst>
        <pc:spChg chg="mod">
          <ac:chgData name="James Fraser" userId="7e2e69db-0c28-4892-b2ba-51e39a21611c" providerId="ADAL" clId="{DE1889D0-61E9-4D37-B9BD-A045F871DB0A}" dt="2023-09-27T11:35:37.175" v="2281" actId="164"/>
          <ac:spMkLst>
            <pc:docMk/>
            <pc:sldMk cId="2668249496" sldId="879"/>
            <ac:spMk id="17" creationId="{30B99673-8E6B-4723-8D3A-74B252B69A59}"/>
          </ac:spMkLst>
        </pc:spChg>
        <pc:grpChg chg="add mod">
          <ac:chgData name="James Fraser" userId="7e2e69db-0c28-4892-b2ba-51e39a21611c" providerId="ADAL" clId="{DE1889D0-61E9-4D37-B9BD-A045F871DB0A}" dt="2023-09-27T11:35:37.175" v="2281" actId="164"/>
          <ac:grpSpMkLst>
            <pc:docMk/>
            <pc:sldMk cId="2668249496" sldId="879"/>
            <ac:grpSpMk id="4" creationId="{C7C4EA6A-7F2B-40A5-BDE4-BAD549ABF6A0}"/>
          </ac:grpSpMkLst>
        </pc:grpChg>
        <pc:picChg chg="add mod ord">
          <ac:chgData name="James Fraser" userId="7e2e69db-0c28-4892-b2ba-51e39a21611c" providerId="ADAL" clId="{DE1889D0-61E9-4D37-B9BD-A045F871DB0A}" dt="2023-09-27T11:35:37.175" v="2281" actId="164"/>
          <ac:picMkLst>
            <pc:docMk/>
            <pc:sldMk cId="2668249496" sldId="879"/>
            <ac:picMk id="3" creationId="{BCB85FF2-FD5E-4F08-85D2-D9E364B212EF}"/>
          </ac:picMkLst>
        </pc:picChg>
        <pc:picChg chg="mod">
          <ac:chgData name="James Fraser" userId="7e2e69db-0c28-4892-b2ba-51e39a21611c" providerId="ADAL" clId="{DE1889D0-61E9-4D37-B9BD-A045F871DB0A}" dt="2023-09-27T11:35:37.175" v="2281" actId="164"/>
          <ac:picMkLst>
            <pc:docMk/>
            <pc:sldMk cId="2668249496" sldId="879"/>
            <ac:picMk id="10" creationId="{8481A7C4-35B5-4133-B0FC-A554F13B131A}"/>
          </ac:picMkLst>
        </pc:picChg>
        <pc:picChg chg="mod">
          <ac:chgData name="James Fraser" userId="7e2e69db-0c28-4892-b2ba-51e39a21611c" providerId="ADAL" clId="{DE1889D0-61E9-4D37-B9BD-A045F871DB0A}" dt="2023-09-27T11:35:37.175" v="2281" actId="164"/>
          <ac:picMkLst>
            <pc:docMk/>
            <pc:sldMk cId="2668249496" sldId="879"/>
            <ac:picMk id="13" creationId="{83066E0C-1355-4D03-A75E-073B6A6815A6}"/>
          </ac:picMkLst>
        </pc:picChg>
        <pc:picChg chg="mod">
          <ac:chgData name="James Fraser" userId="7e2e69db-0c28-4892-b2ba-51e39a21611c" providerId="ADAL" clId="{DE1889D0-61E9-4D37-B9BD-A045F871DB0A}" dt="2023-09-27T11:35:37.175" v="2281" actId="164"/>
          <ac:picMkLst>
            <pc:docMk/>
            <pc:sldMk cId="2668249496" sldId="879"/>
            <ac:picMk id="15" creationId="{29C5AF4A-3F94-4DB7-9071-27C1365FA5E4}"/>
          </ac:picMkLst>
        </pc:picChg>
        <pc:picChg chg="mod">
          <ac:chgData name="James Fraser" userId="7e2e69db-0c28-4892-b2ba-51e39a21611c" providerId="ADAL" clId="{DE1889D0-61E9-4D37-B9BD-A045F871DB0A}" dt="2023-09-27T11:35:37.175" v="2281" actId="164"/>
          <ac:picMkLst>
            <pc:docMk/>
            <pc:sldMk cId="2668249496" sldId="879"/>
            <ac:picMk id="18" creationId="{3D56ECB4-7858-4D2D-9CF6-F1B59C739389}"/>
          </ac:picMkLst>
        </pc:picChg>
        <pc:picChg chg="mod">
          <ac:chgData name="James Fraser" userId="7e2e69db-0c28-4892-b2ba-51e39a21611c" providerId="ADAL" clId="{DE1889D0-61E9-4D37-B9BD-A045F871DB0A}" dt="2023-09-27T11:35:37.175" v="2281" actId="164"/>
          <ac:picMkLst>
            <pc:docMk/>
            <pc:sldMk cId="2668249496" sldId="879"/>
            <ac:picMk id="20" creationId="{38401685-5CB7-4023-889D-82E12B38A996}"/>
          </ac:picMkLst>
        </pc:picChg>
        <pc:picChg chg="del">
          <ac:chgData name="James Fraser" userId="7e2e69db-0c28-4892-b2ba-51e39a21611c" providerId="ADAL" clId="{DE1889D0-61E9-4D37-B9BD-A045F871DB0A}" dt="2023-09-27T11:35:01.904" v="2279" actId="478"/>
          <ac:picMkLst>
            <pc:docMk/>
            <pc:sldMk cId="2668249496" sldId="879"/>
            <ac:picMk id="22" creationId="{62D36AF6-7EE2-4997-B151-37BFAFEBD658}"/>
          </ac:picMkLst>
        </pc:picChg>
        <pc:picChg chg="mod">
          <ac:chgData name="James Fraser" userId="7e2e69db-0c28-4892-b2ba-51e39a21611c" providerId="ADAL" clId="{DE1889D0-61E9-4D37-B9BD-A045F871DB0A}" dt="2023-09-27T11:35:37.175" v="2281" actId="164"/>
          <ac:picMkLst>
            <pc:docMk/>
            <pc:sldMk cId="2668249496" sldId="879"/>
            <ac:picMk id="24" creationId="{AE8B6090-5A24-4D23-A209-7B0DB7A14CEA}"/>
          </ac:picMkLst>
        </pc:picChg>
      </pc:sldChg>
      <pc:sldChg chg="del">
        <pc:chgData name="James Fraser" userId="7e2e69db-0c28-4892-b2ba-51e39a21611c" providerId="ADAL" clId="{DE1889D0-61E9-4D37-B9BD-A045F871DB0A}" dt="2023-09-26T15:46:00.399" v="422" actId="47"/>
        <pc:sldMkLst>
          <pc:docMk/>
          <pc:sldMk cId="2691435483" sldId="883"/>
        </pc:sldMkLst>
      </pc:sldChg>
      <pc:sldChg chg="del">
        <pc:chgData name="James Fraser" userId="7e2e69db-0c28-4892-b2ba-51e39a21611c" providerId="ADAL" clId="{DE1889D0-61E9-4D37-B9BD-A045F871DB0A}" dt="2023-09-26T15:45:55.259" v="420" actId="47"/>
        <pc:sldMkLst>
          <pc:docMk/>
          <pc:sldMk cId="3902874844" sldId="886"/>
        </pc:sldMkLst>
      </pc:sldChg>
      <pc:sldChg chg="addSp del">
        <pc:chgData name="James Fraser" userId="7e2e69db-0c28-4892-b2ba-51e39a21611c" providerId="ADAL" clId="{DE1889D0-61E9-4D37-B9BD-A045F871DB0A}" dt="2023-09-26T15:45:57.131" v="421" actId="47"/>
        <pc:sldMkLst>
          <pc:docMk/>
          <pc:sldMk cId="3815304951" sldId="888"/>
        </pc:sldMkLst>
        <pc:picChg chg="add">
          <ac:chgData name="James Fraser" userId="7e2e69db-0c28-4892-b2ba-51e39a21611c" providerId="ADAL" clId="{DE1889D0-61E9-4D37-B9BD-A045F871DB0A}" dt="2023-09-26T15:24:51.869" v="16"/>
          <ac:picMkLst>
            <pc:docMk/>
            <pc:sldMk cId="3815304951" sldId="888"/>
            <ac:picMk id="6" creationId="{686D4EE9-813E-4E32-98F9-02EB6EB698FE}"/>
          </ac:picMkLst>
        </pc:picChg>
      </pc:sldChg>
      <pc:sldChg chg="addSp delSp modSp mod ord">
        <pc:chgData name="James Fraser" userId="7e2e69db-0c28-4892-b2ba-51e39a21611c" providerId="ADAL" clId="{DE1889D0-61E9-4D37-B9BD-A045F871DB0A}" dt="2023-09-27T11:32:15.634" v="2261" actId="164"/>
        <pc:sldMkLst>
          <pc:docMk/>
          <pc:sldMk cId="2698269455" sldId="889"/>
        </pc:sldMkLst>
        <pc:spChg chg="mod">
          <ac:chgData name="James Fraser" userId="7e2e69db-0c28-4892-b2ba-51e39a21611c" providerId="ADAL" clId="{DE1889D0-61E9-4D37-B9BD-A045F871DB0A}" dt="2023-09-27T11:32:15.634" v="2261" actId="164"/>
          <ac:spMkLst>
            <pc:docMk/>
            <pc:sldMk cId="2698269455" sldId="889"/>
            <ac:spMk id="5" creationId="{6F83E73C-44CF-45D2-9181-31F459738221}"/>
          </ac:spMkLst>
        </pc:spChg>
        <pc:spChg chg="mod">
          <ac:chgData name="James Fraser" userId="7e2e69db-0c28-4892-b2ba-51e39a21611c" providerId="ADAL" clId="{DE1889D0-61E9-4D37-B9BD-A045F871DB0A}" dt="2023-09-27T11:32:15.634" v="2261" actId="164"/>
          <ac:spMkLst>
            <pc:docMk/>
            <pc:sldMk cId="2698269455" sldId="889"/>
            <ac:spMk id="10" creationId="{80F296BD-AF7D-4A0F-8B6F-15851323D297}"/>
          </ac:spMkLst>
        </pc:spChg>
        <pc:grpChg chg="add mod">
          <ac:chgData name="James Fraser" userId="7e2e69db-0c28-4892-b2ba-51e39a21611c" providerId="ADAL" clId="{DE1889D0-61E9-4D37-B9BD-A045F871DB0A}" dt="2023-09-27T11:32:15.634" v="2261" actId="164"/>
          <ac:grpSpMkLst>
            <pc:docMk/>
            <pc:sldMk cId="2698269455" sldId="889"/>
            <ac:grpSpMk id="2" creationId="{C1731126-16B5-4B8B-BB8B-7DCE1FD220F6}"/>
          </ac:grpSpMkLst>
        </pc:grpChg>
        <pc:picChg chg="add mod modCrop">
          <ac:chgData name="James Fraser" userId="7e2e69db-0c28-4892-b2ba-51e39a21611c" providerId="ADAL" clId="{DE1889D0-61E9-4D37-B9BD-A045F871DB0A}" dt="2023-09-27T11:32:15.634" v="2261" actId="164"/>
          <ac:picMkLst>
            <pc:docMk/>
            <pc:sldMk cId="2698269455" sldId="889"/>
            <ac:picMk id="6" creationId="{70251FB0-5173-4485-8D92-4C6F839C0E74}"/>
          </ac:picMkLst>
        </pc:picChg>
        <pc:picChg chg="mod">
          <ac:chgData name="James Fraser" userId="7e2e69db-0c28-4892-b2ba-51e39a21611c" providerId="ADAL" clId="{DE1889D0-61E9-4D37-B9BD-A045F871DB0A}" dt="2023-09-27T11:32:15.634" v="2261" actId="164"/>
          <ac:picMkLst>
            <pc:docMk/>
            <pc:sldMk cId="2698269455" sldId="889"/>
            <ac:picMk id="8" creationId="{F04BFA26-AA0A-4C97-863C-57D30BC13065}"/>
          </ac:picMkLst>
        </pc:picChg>
        <pc:picChg chg="del">
          <ac:chgData name="James Fraser" userId="7e2e69db-0c28-4892-b2ba-51e39a21611c" providerId="ADAL" clId="{DE1889D0-61E9-4D37-B9BD-A045F871DB0A}" dt="2023-09-26T15:31:00.494" v="114" actId="478"/>
          <ac:picMkLst>
            <pc:docMk/>
            <pc:sldMk cId="2698269455" sldId="889"/>
            <ac:picMk id="9" creationId="{34FD86E7-56EF-4F97-A24D-90D622883F72}"/>
          </ac:picMkLst>
        </pc:picChg>
      </pc:sldChg>
      <pc:sldChg chg="addSp modSp mod">
        <pc:chgData name="James Fraser" userId="7e2e69db-0c28-4892-b2ba-51e39a21611c" providerId="ADAL" clId="{DE1889D0-61E9-4D37-B9BD-A045F871DB0A}" dt="2023-09-27T11:33:21.370" v="2268" actId="164"/>
        <pc:sldMkLst>
          <pc:docMk/>
          <pc:sldMk cId="885324303" sldId="891"/>
        </pc:sldMkLst>
        <pc:spChg chg="mod">
          <ac:chgData name="James Fraser" userId="7e2e69db-0c28-4892-b2ba-51e39a21611c" providerId="ADAL" clId="{DE1889D0-61E9-4D37-B9BD-A045F871DB0A}" dt="2023-09-27T11:33:21.370" v="2268" actId="164"/>
          <ac:spMkLst>
            <pc:docMk/>
            <pc:sldMk cId="885324303" sldId="891"/>
            <ac:spMk id="5" creationId="{6F83E73C-44CF-45D2-9181-31F459738221}"/>
          </ac:spMkLst>
        </pc:spChg>
        <pc:spChg chg="mod">
          <ac:chgData name="James Fraser" userId="7e2e69db-0c28-4892-b2ba-51e39a21611c" providerId="ADAL" clId="{DE1889D0-61E9-4D37-B9BD-A045F871DB0A}" dt="2023-09-27T11:33:21.370" v="2268" actId="164"/>
          <ac:spMkLst>
            <pc:docMk/>
            <pc:sldMk cId="885324303" sldId="891"/>
            <ac:spMk id="17" creationId="{062977F6-2782-48D5-932C-C6C851648A17}"/>
          </ac:spMkLst>
        </pc:spChg>
        <pc:grpChg chg="add mod">
          <ac:chgData name="James Fraser" userId="7e2e69db-0c28-4892-b2ba-51e39a21611c" providerId="ADAL" clId="{DE1889D0-61E9-4D37-B9BD-A045F871DB0A}" dt="2023-09-27T11:33:21.370" v="2268" actId="164"/>
          <ac:grpSpMkLst>
            <pc:docMk/>
            <pc:sldMk cId="885324303" sldId="891"/>
            <ac:grpSpMk id="2" creationId="{4DCF2A93-FAE3-4AA7-B8EB-22A11A2B565E}"/>
          </ac:grpSpMkLst>
        </pc:grpChg>
        <pc:picChg chg="mod">
          <ac:chgData name="James Fraser" userId="7e2e69db-0c28-4892-b2ba-51e39a21611c" providerId="ADAL" clId="{DE1889D0-61E9-4D37-B9BD-A045F871DB0A}" dt="2023-09-27T11:33:21.370" v="2268" actId="164"/>
          <ac:picMkLst>
            <pc:docMk/>
            <pc:sldMk cId="885324303" sldId="891"/>
            <ac:picMk id="3" creationId="{51A089A6-E047-4922-8600-CB30C554FF20}"/>
          </ac:picMkLst>
        </pc:picChg>
        <pc:picChg chg="mod">
          <ac:chgData name="James Fraser" userId="7e2e69db-0c28-4892-b2ba-51e39a21611c" providerId="ADAL" clId="{DE1889D0-61E9-4D37-B9BD-A045F871DB0A}" dt="2023-09-27T11:33:21.370" v="2268" actId="164"/>
          <ac:picMkLst>
            <pc:docMk/>
            <pc:sldMk cId="885324303" sldId="891"/>
            <ac:picMk id="8" creationId="{F04BFA26-AA0A-4C97-863C-57D30BC13065}"/>
          </ac:picMkLst>
        </pc:picChg>
        <pc:picChg chg="mod">
          <ac:chgData name="James Fraser" userId="7e2e69db-0c28-4892-b2ba-51e39a21611c" providerId="ADAL" clId="{DE1889D0-61E9-4D37-B9BD-A045F871DB0A}" dt="2023-09-27T11:33:21.370" v="2268" actId="164"/>
          <ac:picMkLst>
            <pc:docMk/>
            <pc:sldMk cId="885324303" sldId="891"/>
            <ac:picMk id="14" creationId="{B6718D9D-F20E-41E3-A68A-70871668CAEE}"/>
          </ac:picMkLst>
        </pc:picChg>
        <pc:picChg chg="mod">
          <ac:chgData name="James Fraser" userId="7e2e69db-0c28-4892-b2ba-51e39a21611c" providerId="ADAL" clId="{DE1889D0-61E9-4D37-B9BD-A045F871DB0A}" dt="2023-09-27T11:33:21.370" v="2268" actId="164"/>
          <ac:picMkLst>
            <pc:docMk/>
            <pc:sldMk cId="885324303" sldId="891"/>
            <ac:picMk id="15" creationId="{878C337B-A430-40E2-940C-952FC285893D}"/>
          </ac:picMkLst>
        </pc:picChg>
      </pc:sldChg>
      <pc:sldChg chg="addSp delSp modSp mod">
        <pc:chgData name="James Fraser" userId="7e2e69db-0c28-4892-b2ba-51e39a21611c" providerId="ADAL" clId="{DE1889D0-61E9-4D37-B9BD-A045F871DB0A}" dt="2023-09-27T11:39:07.803" v="2289" actId="164"/>
        <pc:sldMkLst>
          <pc:docMk/>
          <pc:sldMk cId="1269526587" sldId="892"/>
        </pc:sldMkLst>
        <pc:spChg chg="mod topLvl">
          <ac:chgData name="James Fraser" userId="7e2e69db-0c28-4892-b2ba-51e39a21611c" providerId="ADAL" clId="{DE1889D0-61E9-4D37-B9BD-A045F871DB0A}" dt="2023-09-27T11:39:07.803" v="2289" actId="164"/>
          <ac:spMkLst>
            <pc:docMk/>
            <pc:sldMk cId="1269526587" sldId="892"/>
            <ac:spMk id="5" creationId="{6F83E73C-44CF-45D2-9181-31F459738221}"/>
          </ac:spMkLst>
        </pc:spChg>
        <pc:spChg chg="mod topLvl">
          <ac:chgData name="James Fraser" userId="7e2e69db-0c28-4892-b2ba-51e39a21611c" providerId="ADAL" clId="{DE1889D0-61E9-4D37-B9BD-A045F871DB0A}" dt="2023-09-27T11:39:07.803" v="2289" actId="164"/>
          <ac:spMkLst>
            <pc:docMk/>
            <pc:sldMk cId="1269526587" sldId="892"/>
            <ac:spMk id="10" creationId="{A2ED9956-03D9-4458-BDE8-46B9E6085128}"/>
          </ac:spMkLst>
        </pc:spChg>
        <pc:spChg chg="mod topLvl">
          <ac:chgData name="James Fraser" userId="7e2e69db-0c28-4892-b2ba-51e39a21611c" providerId="ADAL" clId="{DE1889D0-61E9-4D37-B9BD-A045F871DB0A}" dt="2023-09-27T11:39:07.803" v="2289" actId="164"/>
          <ac:spMkLst>
            <pc:docMk/>
            <pc:sldMk cId="1269526587" sldId="892"/>
            <ac:spMk id="14" creationId="{34D677F2-C9F3-48FF-A4C6-6DE7F412574C}"/>
          </ac:spMkLst>
        </pc:spChg>
        <pc:grpChg chg="add del mod">
          <ac:chgData name="James Fraser" userId="7e2e69db-0c28-4892-b2ba-51e39a21611c" providerId="ADAL" clId="{DE1889D0-61E9-4D37-B9BD-A045F871DB0A}" dt="2023-09-27T11:37:13.965" v="2282" actId="165"/>
          <ac:grpSpMkLst>
            <pc:docMk/>
            <pc:sldMk cId="1269526587" sldId="892"/>
            <ac:grpSpMk id="2" creationId="{DB86BD36-98CF-4001-909D-2A2A1A405BE5}"/>
          </ac:grpSpMkLst>
        </pc:grpChg>
        <pc:grpChg chg="add mod">
          <ac:chgData name="James Fraser" userId="7e2e69db-0c28-4892-b2ba-51e39a21611c" providerId="ADAL" clId="{DE1889D0-61E9-4D37-B9BD-A045F871DB0A}" dt="2023-09-27T11:39:07.803" v="2289" actId="164"/>
          <ac:grpSpMkLst>
            <pc:docMk/>
            <pc:sldMk cId="1269526587" sldId="892"/>
            <ac:grpSpMk id="6" creationId="{47A518A1-C6FA-416C-A3E1-E74D45BAF9FC}"/>
          </ac:grpSpMkLst>
        </pc:grpChg>
        <pc:graphicFrameChg chg="del">
          <ac:chgData name="James Fraser" userId="7e2e69db-0c28-4892-b2ba-51e39a21611c" providerId="ADAL" clId="{DE1889D0-61E9-4D37-B9BD-A045F871DB0A}" dt="2023-09-26T15:21:10.341" v="13" actId="478"/>
          <ac:graphicFrameMkLst>
            <pc:docMk/>
            <pc:sldMk cId="1269526587" sldId="892"/>
            <ac:graphicFrameMk id="9" creationId="{49662E03-73E3-4547-97BA-D8BF4D25DA05}"/>
          </ac:graphicFrameMkLst>
        </pc:graphicFrameChg>
        <pc:picChg chg="del mod topLvl">
          <ac:chgData name="James Fraser" userId="7e2e69db-0c28-4892-b2ba-51e39a21611c" providerId="ADAL" clId="{DE1889D0-61E9-4D37-B9BD-A045F871DB0A}" dt="2023-09-27T11:38:13.460" v="2283" actId="478"/>
          <ac:picMkLst>
            <pc:docMk/>
            <pc:sldMk cId="1269526587" sldId="892"/>
            <ac:picMk id="3" creationId="{1939DADC-CF9E-4DF3-B211-01692C501D72}"/>
          </ac:picMkLst>
        </pc:picChg>
        <pc:picChg chg="add mod">
          <ac:chgData name="James Fraser" userId="7e2e69db-0c28-4892-b2ba-51e39a21611c" providerId="ADAL" clId="{DE1889D0-61E9-4D37-B9BD-A045F871DB0A}" dt="2023-09-27T11:39:07.803" v="2289" actId="164"/>
          <ac:picMkLst>
            <pc:docMk/>
            <pc:sldMk cId="1269526587" sldId="892"/>
            <ac:picMk id="4" creationId="{CCD88306-8157-459B-9D37-B596E6C87AE1}"/>
          </ac:picMkLst>
        </pc:picChg>
        <pc:picChg chg="mod topLvl">
          <ac:chgData name="James Fraser" userId="7e2e69db-0c28-4892-b2ba-51e39a21611c" providerId="ADAL" clId="{DE1889D0-61E9-4D37-B9BD-A045F871DB0A}" dt="2023-09-27T11:39:07.803" v="2289" actId="164"/>
          <ac:picMkLst>
            <pc:docMk/>
            <pc:sldMk cId="1269526587" sldId="892"/>
            <ac:picMk id="8" creationId="{F04BFA26-AA0A-4C97-863C-57D30BC13065}"/>
          </ac:picMkLst>
        </pc:picChg>
        <pc:picChg chg="add del mod">
          <ac:chgData name="James Fraser" userId="7e2e69db-0c28-4892-b2ba-51e39a21611c" providerId="ADAL" clId="{DE1889D0-61E9-4D37-B9BD-A045F871DB0A}" dt="2023-09-26T16:44:49.775" v="2166" actId="478"/>
          <ac:picMkLst>
            <pc:docMk/>
            <pc:sldMk cId="1269526587" sldId="892"/>
            <ac:picMk id="11" creationId="{8E70A720-3B1B-4972-97A2-CBA3E0ADC71E}"/>
          </ac:picMkLst>
        </pc:picChg>
        <pc:picChg chg="add del mod modCrop">
          <ac:chgData name="James Fraser" userId="7e2e69db-0c28-4892-b2ba-51e39a21611c" providerId="ADAL" clId="{DE1889D0-61E9-4D37-B9BD-A045F871DB0A}" dt="2023-09-26T16:44:48.760" v="2164" actId="478"/>
          <ac:picMkLst>
            <pc:docMk/>
            <pc:sldMk cId="1269526587" sldId="892"/>
            <ac:picMk id="12" creationId="{7BDACBB4-875B-424B-9B9E-77CD41EBB16D}"/>
          </ac:picMkLst>
        </pc:picChg>
        <pc:picChg chg="add del mod modCrop">
          <ac:chgData name="James Fraser" userId="7e2e69db-0c28-4892-b2ba-51e39a21611c" providerId="ADAL" clId="{DE1889D0-61E9-4D37-B9BD-A045F871DB0A}" dt="2023-09-26T16:44:49.275" v="2165" actId="478"/>
          <ac:picMkLst>
            <pc:docMk/>
            <pc:sldMk cId="1269526587" sldId="892"/>
            <ac:picMk id="13" creationId="{36B09A17-5053-4DA8-8DEC-3DF49CC5E198}"/>
          </ac:picMkLst>
        </pc:picChg>
        <pc:picChg chg="add del mod topLvl">
          <ac:chgData name="James Fraser" userId="7e2e69db-0c28-4892-b2ba-51e39a21611c" providerId="ADAL" clId="{DE1889D0-61E9-4D37-B9BD-A045F871DB0A}" dt="2023-09-27T11:39:07.803" v="2289" actId="164"/>
          <ac:picMkLst>
            <pc:docMk/>
            <pc:sldMk cId="1269526587" sldId="892"/>
            <ac:picMk id="1028" creationId="{0AC18F44-73CD-483D-AEB1-FBCA25AECDBA}"/>
          </ac:picMkLst>
        </pc:picChg>
      </pc:sldChg>
      <pc:sldChg chg="del">
        <pc:chgData name="James Fraser" userId="7e2e69db-0c28-4892-b2ba-51e39a21611c" providerId="ADAL" clId="{DE1889D0-61E9-4D37-B9BD-A045F871DB0A}" dt="2023-09-26T15:20:49.888" v="12" actId="47"/>
        <pc:sldMkLst>
          <pc:docMk/>
          <pc:sldMk cId="484540410" sldId="893"/>
        </pc:sldMkLst>
      </pc:sldChg>
      <pc:sldChg chg="del">
        <pc:chgData name="James Fraser" userId="7e2e69db-0c28-4892-b2ba-51e39a21611c" providerId="ADAL" clId="{DE1889D0-61E9-4D37-B9BD-A045F871DB0A}" dt="2023-09-26T15:20:49.888" v="12" actId="47"/>
        <pc:sldMkLst>
          <pc:docMk/>
          <pc:sldMk cId="328763590" sldId="894"/>
        </pc:sldMkLst>
      </pc:sldChg>
      <pc:sldChg chg="del">
        <pc:chgData name="James Fraser" userId="7e2e69db-0c28-4892-b2ba-51e39a21611c" providerId="ADAL" clId="{DE1889D0-61E9-4D37-B9BD-A045F871DB0A}" dt="2023-09-26T15:20:49.888" v="12" actId="47"/>
        <pc:sldMkLst>
          <pc:docMk/>
          <pc:sldMk cId="4014536343" sldId="895"/>
        </pc:sldMkLst>
      </pc:sldChg>
      <pc:sldChg chg="del">
        <pc:chgData name="James Fraser" userId="7e2e69db-0c28-4892-b2ba-51e39a21611c" providerId="ADAL" clId="{DE1889D0-61E9-4D37-B9BD-A045F871DB0A}" dt="2023-09-26T15:20:49.888" v="12" actId="47"/>
        <pc:sldMkLst>
          <pc:docMk/>
          <pc:sldMk cId="1891763417" sldId="896"/>
        </pc:sldMkLst>
      </pc:sldChg>
      <pc:sldChg chg="addSp delSp modSp mod">
        <pc:chgData name="James Fraser" userId="7e2e69db-0c28-4892-b2ba-51e39a21611c" providerId="ADAL" clId="{DE1889D0-61E9-4D37-B9BD-A045F871DB0A}" dt="2023-09-27T11:32:51.596" v="2265" actId="164"/>
        <pc:sldMkLst>
          <pc:docMk/>
          <pc:sldMk cId="187237738" sldId="897"/>
        </pc:sldMkLst>
        <pc:spChg chg="mod">
          <ac:chgData name="James Fraser" userId="7e2e69db-0c28-4892-b2ba-51e39a21611c" providerId="ADAL" clId="{DE1889D0-61E9-4D37-B9BD-A045F871DB0A}" dt="2023-09-27T11:32:51.596" v="2265" actId="164"/>
          <ac:spMkLst>
            <pc:docMk/>
            <pc:sldMk cId="187237738" sldId="897"/>
            <ac:spMk id="5" creationId="{6F83E73C-44CF-45D2-9181-31F459738221}"/>
          </ac:spMkLst>
        </pc:spChg>
        <pc:spChg chg="mod">
          <ac:chgData name="James Fraser" userId="7e2e69db-0c28-4892-b2ba-51e39a21611c" providerId="ADAL" clId="{DE1889D0-61E9-4D37-B9BD-A045F871DB0A}" dt="2023-09-27T11:32:51.596" v="2265" actId="164"/>
          <ac:spMkLst>
            <pc:docMk/>
            <pc:sldMk cId="187237738" sldId="897"/>
            <ac:spMk id="7" creationId="{8983F975-277E-47B9-BAAB-75C9D55D1101}"/>
          </ac:spMkLst>
        </pc:spChg>
        <pc:grpChg chg="add mod">
          <ac:chgData name="James Fraser" userId="7e2e69db-0c28-4892-b2ba-51e39a21611c" providerId="ADAL" clId="{DE1889D0-61E9-4D37-B9BD-A045F871DB0A}" dt="2023-09-27T11:32:51.596" v="2265" actId="164"/>
          <ac:grpSpMkLst>
            <pc:docMk/>
            <pc:sldMk cId="187237738" sldId="897"/>
            <ac:grpSpMk id="2" creationId="{B6CA9C7F-005B-4885-99CA-FE3C1BA5241A}"/>
          </ac:grpSpMkLst>
        </pc:grpChg>
        <pc:picChg chg="add del">
          <ac:chgData name="James Fraser" userId="7e2e69db-0c28-4892-b2ba-51e39a21611c" providerId="ADAL" clId="{DE1889D0-61E9-4D37-B9BD-A045F871DB0A}" dt="2023-09-26T16:29:59.665" v="2052" actId="478"/>
          <ac:picMkLst>
            <pc:docMk/>
            <pc:sldMk cId="187237738" sldId="897"/>
            <ac:picMk id="6" creationId="{FE2D8345-B8CE-4D26-96D8-229AF6A1C8FA}"/>
          </ac:picMkLst>
        </pc:picChg>
        <pc:picChg chg="add del">
          <ac:chgData name="James Fraser" userId="7e2e69db-0c28-4892-b2ba-51e39a21611c" providerId="ADAL" clId="{DE1889D0-61E9-4D37-B9BD-A045F871DB0A}" dt="2023-09-26T16:29:17.816" v="2051" actId="478"/>
          <ac:picMkLst>
            <pc:docMk/>
            <pc:sldMk cId="187237738" sldId="897"/>
            <ac:picMk id="8" creationId="{9FAA8F04-20DB-40D9-A06A-3BC021BC651A}"/>
          </ac:picMkLst>
        </pc:picChg>
        <pc:picChg chg="add mod ord">
          <ac:chgData name="James Fraser" userId="7e2e69db-0c28-4892-b2ba-51e39a21611c" providerId="ADAL" clId="{DE1889D0-61E9-4D37-B9BD-A045F871DB0A}" dt="2023-09-27T11:32:51.596" v="2265" actId="164"/>
          <ac:picMkLst>
            <pc:docMk/>
            <pc:sldMk cId="187237738" sldId="897"/>
            <ac:picMk id="9" creationId="{22E626C9-EE01-4BF8-B308-91EEAFF2288C}"/>
          </ac:picMkLst>
        </pc:picChg>
        <pc:picChg chg="mod">
          <ac:chgData name="James Fraser" userId="7e2e69db-0c28-4892-b2ba-51e39a21611c" providerId="ADAL" clId="{DE1889D0-61E9-4D37-B9BD-A045F871DB0A}" dt="2023-09-27T11:32:51.596" v="2265" actId="164"/>
          <ac:picMkLst>
            <pc:docMk/>
            <pc:sldMk cId="187237738" sldId="897"/>
            <ac:picMk id="10" creationId="{83ACF629-D0C8-4A73-B44F-71367B85EB43}"/>
          </ac:picMkLst>
        </pc:picChg>
        <pc:picChg chg="del">
          <ac:chgData name="James Fraser" userId="7e2e69db-0c28-4892-b2ba-51e39a21611c" providerId="ADAL" clId="{DE1889D0-61E9-4D37-B9BD-A045F871DB0A}" dt="2023-09-26T15:46:31.014" v="427" actId="478"/>
          <ac:picMkLst>
            <pc:docMk/>
            <pc:sldMk cId="187237738" sldId="897"/>
            <ac:picMk id="13" creationId="{BD8B4527-9BF1-4965-96F6-2E1D43126ED9}"/>
          </ac:picMkLst>
        </pc:picChg>
      </pc:sldChg>
      <pc:sldChg chg="del">
        <pc:chgData name="James Fraser" userId="7e2e69db-0c28-4892-b2ba-51e39a21611c" providerId="ADAL" clId="{DE1889D0-61E9-4D37-B9BD-A045F871DB0A}" dt="2023-09-26T15:20:49.888" v="12" actId="47"/>
        <pc:sldMkLst>
          <pc:docMk/>
          <pc:sldMk cId="2630626746" sldId="898"/>
        </pc:sldMkLst>
      </pc:sldChg>
      <pc:sldChg chg="del">
        <pc:chgData name="James Fraser" userId="7e2e69db-0c28-4892-b2ba-51e39a21611c" providerId="ADAL" clId="{DE1889D0-61E9-4D37-B9BD-A045F871DB0A}" dt="2023-09-26T15:20:49.888" v="12" actId="47"/>
        <pc:sldMkLst>
          <pc:docMk/>
          <pc:sldMk cId="3308672369" sldId="899"/>
        </pc:sldMkLst>
      </pc:sldChg>
      <pc:sldChg chg="del">
        <pc:chgData name="James Fraser" userId="7e2e69db-0c28-4892-b2ba-51e39a21611c" providerId="ADAL" clId="{DE1889D0-61E9-4D37-B9BD-A045F871DB0A}" dt="2023-09-26T15:20:49.888" v="12" actId="47"/>
        <pc:sldMkLst>
          <pc:docMk/>
          <pc:sldMk cId="1963559753" sldId="900"/>
        </pc:sldMkLst>
      </pc:sldChg>
      <pc:sldChg chg="del">
        <pc:chgData name="James Fraser" userId="7e2e69db-0c28-4892-b2ba-51e39a21611c" providerId="ADAL" clId="{DE1889D0-61E9-4D37-B9BD-A045F871DB0A}" dt="2023-09-26T15:20:49.888" v="12" actId="47"/>
        <pc:sldMkLst>
          <pc:docMk/>
          <pc:sldMk cId="51315343" sldId="901"/>
        </pc:sldMkLst>
      </pc:sldChg>
      <pc:sldChg chg="del">
        <pc:chgData name="James Fraser" userId="7e2e69db-0c28-4892-b2ba-51e39a21611c" providerId="ADAL" clId="{DE1889D0-61E9-4D37-B9BD-A045F871DB0A}" dt="2023-09-26T15:20:40.513" v="8" actId="47"/>
        <pc:sldMkLst>
          <pc:docMk/>
          <pc:sldMk cId="308033563" sldId="902"/>
        </pc:sldMkLst>
      </pc:sldChg>
      <pc:sldChg chg="addSp modSp mod ord">
        <pc:chgData name="James Fraser" userId="7e2e69db-0c28-4892-b2ba-51e39a21611c" providerId="ADAL" clId="{DE1889D0-61E9-4D37-B9BD-A045F871DB0A}" dt="2023-09-27T11:33:27.725" v="2269" actId="164"/>
        <pc:sldMkLst>
          <pc:docMk/>
          <pc:sldMk cId="4145746499" sldId="903"/>
        </pc:sldMkLst>
        <pc:spChg chg="mod">
          <ac:chgData name="James Fraser" userId="7e2e69db-0c28-4892-b2ba-51e39a21611c" providerId="ADAL" clId="{DE1889D0-61E9-4D37-B9BD-A045F871DB0A}" dt="2023-09-27T11:33:27.725" v="2269" actId="164"/>
          <ac:spMkLst>
            <pc:docMk/>
            <pc:sldMk cId="4145746499" sldId="903"/>
            <ac:spMk id="5" creationId="{6F83E73C-44CF-45D2-9181-31F459738221}"/>
          </ac:spMkLst>
        </pc:spChg>
        <pc:spChg chg="mod">
          <ac:chgData name="James Fraser" userId="7e2e69db-0c28-4892-b2ba-51e39a21611c" providerId="ADAL" clId="{DE1889D0-61E9-4D37-B9BD-A045F871DB0A}" dt="2023-09-27T11:33:27.725" v="2269" actId="164"/>
          <ac:spMkLst>
            <pc:docMk/>
            <pc:sldMk cId="4145746499" sldId="903"/>
            <ac:spMk id="7" creationId="{F302C137-1A19-4816-97DF-C1EFA3DAA5C2}"/>
          </ac:spMkLst>
        </pc:spChg>
        <pc:grpChg chg="add mod">
          <ac:chgData name="James Fraser" userId="7e2e69db-0c28-4892-b2ba-51e39a21611c" providerId="ADAL" clId="{DE1889D0-61E9-4D37-B9BD-A045F871DB0A}" dt="2023-09-27T11:33:27.725" v="2269" actId="164"/>
          <ac:grpSpMkLst>
            <pc:docMk/>
            <pc:sldMk cId="4145746499" sldId="903"/>
            <ac:grpSpMk id="2" creationId="{AEA1F109-D0EE-462E-9ED1-D96DA9BD8E4E}"/>
          </ac:grpSpMkLst>
        </pc:grpChg>
        <pc:picChg chg="mod">
          <ac:chgData name="James Fraser" userId="7e2e69db-0c28-4892-b2ba-51e39a21611c" providerId="ADAL" clId="{DE1889D0-61E9-4D37-B9BD-A045F871DB0A}" dt="2023-09-27T11:33:27.725" v="2269" actId="164"/>
          <ac:picMkLst>
            <pc:docMk/>
            <pc:sldMk cId="4145746499" sldId="903"/>
            <ac:picMk id="4" creationId="{EC0A740A-9B60-4522-9FFC-2AC6ADD17068}"/>
          </ac:picMkLst>
        </pc:picChg>
        <pc:picChg chg="mod">
          <ac:chgData name="James Fraser" userId="7e2e69db-0c28-4892-b2ba-51e39a21611c" providerId="ADAL" clId="{DE1889D0-61E9-4D37-B9BD-A045F871DB0A}" dt="2023-09-27T11:33:27.725" v="2269" actId="164"/>
          <ac:picMkLst>
            <pc:docMk/>
            <pc:sldMk cId="4145746499" sldId="903"/>
            <ac:picMk id="6" creationId="{E7621277-B202-400C-8D72-85971347D639}"/>
          </ac:picMkLst>
        </pc:picChg>
        <pc:picChg chg="mod">
          <ac:chgData name="James Fraser" userId="7e2e69db-0c28-4892-b2ba-51e39a21611c" providerId="ADAL" clId="{DE1889D0-61E9-4D37-B9BD-A045F871DB0A}" dt="2023-09-27T11:33:27.725" v="2269" actId="164"/>
          <ac:picMkLst>
            <pc:docMk/>
            <pc:sldMk cId="4145746499" sldId="903"/>
            <ac:picMk id="8" creationId="{F04BFA26-AA0A-4C97-863C-57D30BC13065}"/>
          </ac:picMkLst>
        </pc:picChg>
      </pc:sldChg>
      <pc:sldChg chg="del">
        <pc:chgData name="James Fraser" userId="7e2e69db-0c28-4892-b2ba-51e39a21611c" providerId="ADAL" clId="{DE1889D0-61E9-4D37-B9BD-A045F871DB0A}" dt="2023-09-26T15:20:43.832" v="10" actId="47"/>
        <pc:sldMkLst>
          <pc:docMk/>
          <pc:sldMk cId="682774812" sldId="904"/>
        </pc:sldMkLst>
      </pc:sldChg>
      <pc:sldChg chg="del">
        <pc:chgData name="James Fraser" userId="7e2e69db-0c28-4892-b2ba-51e39a21611c" providerId="ADAL" clId="{DE1889D0-61E9-4D37-B9BD-A045F871DB0A}" dt="2023-09-26T15:20:44.696" v="11" actId="47"/>
        <pc:sldMkLst>
          <pc:docMk/>
          <pc:sldMk cId="3346583650" sldId="905"/>
        </pc:sldMkLst>
      </pc:sldChg>
      <pc:sldChg chg="del">
        <pc:chgData name="James Fraser" userId="7e2e69db-0c28-4892-b2ba-51e39a21611c" providerId="ADAL" clId="{DE1889D0-61E9-4D37-B9BD-A045F871DB0A}" dt="2023-09-26T15:20:41.344" v="9" actId="47"/>
        <pc:sldMkLst>
          <pc:docMk/>
          <pc:sldMk cId="3369157252" sldId="906"/>
        </pc:sldMkLst>
      </pc:sldChg>
      <pc:sldChg chg="del ord">
        <pc:chgData name="James Fraser" userId="7e2e69db-0c28-4892-b2ba-51e39a21611c" providerId="ADAL" clId="{DE1889D0-61E9-4D37-B9BD-A045F871DB0A}" dt="2023-09-26T15:45:40.166" v="419" actId="47"/>
        <pc:sldMkLst>
          <pc:docMk/>
          <pc:sldMk cId="170285117" sldId="907"/>
        </pc:sldMkLst>
      </pc:sldChg>
      <pc:sldChg chg="del">
        <pc:chgData name="James Fraser" userId="7e2e69db-0c28-4892-b2ba-51e39a21611c" providerId="ADAL" clId="{DE1889D0-61E9-4D37-B9BD-A045F871DB0A}" dt="2023-09-26T15:19:33.686" v="3" actId="47"/>
        <pc:sldMkLst>
          <pc:docMk/>
          <pc:sldMk cId="389626311" sldId="908"/>
        </pc:sldMkLst>
      </pc:sldChg>
      <pc:sldChg chg="del">
        <pc:chgData name="James Fraser" userId="7e2e69db-0c28-4892-b2ba-51e39a21611c" providerId="ADAL" clId="{DE1889D0-61E9-4D37-B9BD-A045F871DB0A}" dt="2023-09-26T15:22:19.699" v="14" actId="2696"/>
        <pc:sldMkLst>
          <pc:docMk/>
          <pc:sldMk cId="565528220" sldId="909"/>
        </pc:sldMkLst>
      </pc:sldChg>
      <pc:sldChg chg="add del">
        <pc:chgData name="James Fraser" userId="7e2e69db-0c28-4892-b2ba-51e39a21611c" providerId="ADAL" clId="{DE1889D0-61E9-4D37-B9BD-A045F871DB0A}" dt="2023-09-26T15:46:17.143" v="424" actId="47"/>
        <pc:sldMkLst>
          <pc:docMk/>
          <pc:sldMk cId="1771877476" sldId="909"/>
        </pc:sldMkLst>
      </pc:sldChg>
      <pc:sldChg chg="del">
        <pc:chgData name="James Fraser" userId="7e2e69db-0c28-4892-b2ba-51e39a21611c" providerId="ADAL" clId="{DE1889D0-61E9-4D37-B9BD-A045F871DB0A}" dt="2023-09-26T15:22:19.699" v="14" actId="2696"/>
        <pc:sldMkLst>
          <pc:docMk/>
          <pc:sldMk cId="186930872" sldId="910"/>
        </pc:sldMkLst>
      </pc:sldChg>
      <pc:sldChg chg="add del">
        <pc:chgData name="James Fraser" userId="7e2e69db-0c28-4892-b2ba-51e39a21611c" providerId="ADAL" clId="{DE1889D0-61E9-4D37-B9BD-A045F871DB0A}" dt="2023-09-26T15:46:18.013" v="425" actId="47"/>
        <pc:sldMkLst>
          <pc:docMk/>
          <pc:sldMk cId="1201163903" sldId="910"/>
        </pc:sldMkLst>
      </pc:sldChg>
      <pc:sldChg chg="add del">
        <pc:chgData name="James Fraser" userId="7e2e69db-0c28-4892-b2ba-51e39a21611c" providerId="ADAL" clId="{DE1889D0-61E9-4D37-B9BD-A045F871DB0A}" dt="2023-09-26T15:46:18.629" v="426" actId="47"/>
        <pc:sldMkLst>
          <pc:docMk/>
          <pc:sldMk cId="2691667735" sldId="911"/>
        </pc:sldMkLst>
      </pc:sldChg>
      <pc:sldChg chg="del">
        <pc:chgData name="James Fraser" userId="7e2e69db-0c28-4892-b2ba-51e39a21611c" providerId="ADAL" clId="{DE1889D0-61E9-4D37-B9BD-A045F871DB0A}" dt="2023-09-26T15:22:19.699" v="14" actId="2696"/>
        <pc:sldMkLst>
          <pc:docMk/>
          <pc:sldMk cId="4070678760" sldId="911"/>
        </pc:sldMkLst>
      </pc:sldChg>
      <pc:sldChg chg="del">
        <pc:chgData name="James Fraser" userId="7e2e69db-0c28-4892-b2ba-51e39a21611c" providerId="ADAL" clId="{DE1889D0-61E9-4D37-B9BD-A045F871DB0A}" dt="2023-09-26T15:18:19.083" v="2" actId="47"/>
        <pc:sldMkLst>
          <pc:docMk/>
          <pc:sldMk cId="3130654603" sldId="912"/>
        </pc:sldMkLst>
      </pc:sldChg>
      <pc:sldChg chg="addSp delSp modSp add mod">
        <pc:chgData name="James Fraser" userId="7e2e69db-0c28-4892-b2ba-51e39a21611c" providerId="ADAL" clId="{DE1889D0-61E9-4D37-B9BD-A045F871DB0A}" dt="2023-09-27T11:31:58.983" v="2260" actId="164"/>
        <pc:sldMkLst>
          <pc:docMk/>
          <pc:sldMk cId="1380952389" sldId="913"/>
        </pc:sldMkLst>
        <pc:spChg chg="add mod">
          <ac:chgData name="James Fraser" userId="7e2e69db-0c28-4892-b2ba-51e39a21611c" providerId="ADAL" clId="{DE1889D0-61E9-4D37-B9BD-A045F871DB0A}" dt="2023-09-27T11:31:58.983" v="2260" actId="164"/>
          <ac:spMkLst>
            <pc:docMk/>
            <pc:sldMk cId="1380952389" sldId="913"/>
            <ac:spMk id="5" creationId="{B0673EB1-8FD0-4254-9851-40228335F596}"/>
          </ac:spMkLst>
        </pc:spChg>
        <pc:grpChg chg="add mod">
          <ac:chgData name="James Fraser" userId="7e2e69db-0c28-4892-b2ba-51e39a21611c" providerId="ADAL" clId="{DE1889D0-61E9-4D37-B9BD-A045F871DB0A}" dt="2023-09-27T11:31:58.983" v="2260" actId="164"/>
          <ac:grpSpMkLst>
            <pc:docMk/>
            <pc:sldMk cId="1380952389" sldId="913"/>
            <ac:grpSpMk id="2" creationId="{2D77F686-A0B5-44DF-9303-20E5A9C4FE73}"/>
          </ac:grpSpMkLst>
        </pc:grpChg>
        <pc:picChg chg="mod">
          <ac:chgData name="James Fraser" userId="7e2e69db-0c28-4892-b2ba-51e39a21611c" providerId="ADAL" clId="{DE1889D0-61E9-4D37-B9BD-A045F871DB0A}" dt="2023-09-27T11:31:58.983" v="2260" actId="164"/>
          <ac:picMkLst>
            <pc:docMk/>
            <pc:sldMk cId="1380952389" sldId="913"/>
            <ac:picMk id="3" creationId="{D98D91EB-725C-4668-B36B-24F94E6C2803}"/>
          </ac:picMkLst>
        </pc:picChg>
        <pc:picChg chg="mod">
          <ac:chgData name="James Fraser" userId="7e2e69db-0c28-4892-b2ba-51e39a21611c" providerId="ADAL" clId="{DE1889D0-61E9-4D37-B9BD-A045F871DB0A}" dt="2023-09-27T11:31:58.983" v="2260" actId="164"/>
          <ac:picMkLst>
            <pc:docMk/>
            <pc:sldMk cId="1380952389" sldId="913"/>
            <ac:picMk id="10" creationId="{8481A7C4-35B5-4133-B0FC-A554F13B131A}"/>
          </ac:picMkLst>
        </pc:picChg>
        <pc:picChg chg="del mod">
          <ac:chgData name="James Fraser" userId="7e2e69db-0c28-4892-b2ba-51e39a21611c" providerId="ADAL" clId="{DE1889D0-61E9-4D37-B9BD-A045F871DB0A}" dt="2023-09-26T15:27:09.510" v="89" actId="478"/>
          <ac:picMkLst>
            <pc:docMk/>
            <pc:sldMk cId="1380952389" sldId="913"/>
            <ac:picMk id="12" creationId="{06B48F30-E0CC-469F-8480-038FC31C4B17}"/>
          </ac:picMkLst>
        </pc:picChg>
      </pc:sldChg>
      <pc:sldChg chg="addSp delSp modSp add mod">
        <pc:chgData name="James Fraser" userId="7e2e69db-0c28-4892-b2ba-51e39a21611c" providerId="ADAL" clId="{DE1889D0-61E9-4D37-B9BD-A045F871DB0A}" dt="2023-09-27T11:32:24.007" v="2262" actId="164"/>
        <pc:sldMkLst>
          <pc:docMk/>
          <pc:sldMk cId="3391581201" sldId="914"/>
        </pc:sldMkLst>
        <pc:spChg chg="mod">
          <ac:chgData name="James Fraser" userId="7e2e69db-0c28-4892-b2ba-51e39a21611c" providerId="ADAL" clId="{DE1889D0-61E9-4D37-B9BD-A045F871DB0A}" dt="2023-09-27T11:32:24.007" v="2262" actId="164"/>
          <ac:spMkLst>
            <pc:docMk/>
            <pc:sldMk cId="3391581201" sldId="914"/>
            <ac:spMk id="5" creationId="{6F83E73C-44CF-45D2-9181-31F459738221}"/>
          </ac:spMkLst>
        </pc:spChg>
        <pc:spChg chg="mod">
          <ac:chgData name="James Fraser" userId="7e2e69db-0c28-4892-b2ba-51e39a21611c" providerId="ADAL" clId="{DE1889D0-61E9-4D37-B9BD-A045F871DB0A}" dt="2023-09-27T11:32:24.007" v="2262" actId="164"/>
          <ac:spMkLst>
            <pc:docMk/>
            <pc:sldMk cId="3391581201" sldId="914"/>
            <ac:spMk id="10" creationId="{80F296BD-AF7D-4A0F-8B6F-15851323D297}"/>
          </ac:spMkLst>
        </pc:spChg>
        <pc:grpChg chg="add mod">
          <ac:chgData name="James Fraser" userId="7e2e69db-0c28-4892-b2ba-51e39a21611c" providerId="ADAL" clId="{DE1889D0-61E9-4D37-B9BD-A045F871DB0A}" dt="2023-09-27T11:32:24.007" v="2262" actId="164"/>
          <ac:grpSpMkLst>
            <pc:docMk/>
            <pc:sldMk cId="3391581201" sldId="914"/>
            <ac:grpSpMk id="2" creationId="{9356AAE3-4F23-4B26-A3C4-08C892B9FCF8}"/>
          </ac:grpSpMkLst>
        </pc:grpChg>
        <pc:picChg chg="add mod">
          <ac:chgData name="James Fraser" userId="7e2e69db-0c28-4892-b2ba-51e39a21611c" providerId="ADAL" clId="{DE1889D0-61E9-4D37-B9BD-A045F871DB0A}" dt="2023-09-27T11:32:24.007" v="2262" actId="164"/>
          <ac:picMkLst>
            <pc:docMk/>
            <pc:sldMk cId="3391581201" sldId="914"/>
            <ac:picMk id="6" creationId="{71774F32-23C4-459A-B161-72561717D027}"/>
          </ac:picMkLst>
        </pc:picChg>
        <pc:picChg chg="mod">
          <ac:chgData name="James Fraser" userId="7e2e69db-0c28-4892-b2ba-51e39a21611c" providerId="ADAL" clId="{DE1889D0-61E9-4D37-B9BD-A045F871DB0A}" dt="2023-09-27T11:32:24.007" v="2262" actId="164"/>
          <ac:picMkLst>
            <pc:docMk/>
            <pc:sldMk cId="3391581201" sldId="914"/>
            <ac:picMk id="8" creationId="{F04BFA26-AA0A-4C97-863C-57D30BC13065}"/>
          </ac:picMkLst>
        </pc:picChg>
        <pc:picChg chg="del mod">
          <ac:chgData name="James Fraser" userId="7e2e69db-0c28-4892-b2ba-51e39a21611c" providerId="ADAL" clId="{DE1889D0-61E9-4D37-B9BD-A045F871DB0A}" dt="2023-09-26T15:54:52.606" v="592" actId="478"/>
          <ac:picMkLst>
            <pc:docMk/>
            <pc:sldMk cId="3391581201" sldId="914"/>
            <ac:picMk id="9" creationId="{34FD86E7-56EF-4F97-A24D-90D622883F72}"/>
          </ac:picMkLst>
        </pc:picChg>
      </pc:sldChg>
      <pc:sldChg chg="addSp delSp modSp add mod">
        <pc:chgData name="James Fraser" userId="7e2e69db-0c28-4892-b2ba-51e39a21611c" providerId="ADAL" clId="{DE1889D0-61E9-4D37-B9BD-A045F871DB0A}" dt="2023-09-27T11:32:32.138" v="2263" actId="164"/>
        <pc:sldMkLst>
          <pc:docMk/>
          <pc:sldMk cId="3431275688" sldId="915"/>
        </pc:sldMkLst>
        <pc:spChg chg="mod">
          <ac:chgData name="James Fraser" userId="7e2e69db-0c28-4892-b2ba-51e39a21611c" providerId="ADAL" clId="{DE1889D0-61E9-4D37-B9BD-A045F871DB0A}" dt="2023-09-27T11:32:32.138" v="2263" actId="164"/>
          <ac:spMkLst>
            <pc:docMk/>
            <pc:sldMk cId="3431275688" sldId="915"/>
            <ac:spMk id="5" creationId="{6F83E73C-44CF-45D2-9181-31F459738221}"/>
          </ac:spMkLst>
        </pc:spChg>
        <pc:spChg chg="del">
          <ac:chgData name="James Fraser" userId="7e2e69db-0c28-4892-b2ba-51e39a21611c" providerId="ADAL" clId="{DE1889D0-61E9-4D37-B9BD-A045F871DB0A}" dt="2023-09-26T16:00:09.411" v="905" actId="478"/>
          <ac:spMkLst>
            <pc:docMk/>
            <pc:sldMk cId="3431275688" sldId="915"/>
            <ac:spMk id="10" creationId="{80F296BD-AF7D-4A0F-8B6F-15851323D297}"/>
          </ac:spMkLst>
        </pc:spChg>
        <pc:spChg chg="add mod">
          <ac:chgData name="James Fraser" userId="7e2e69db-0c28-4892-b2ba-51e39a21611c" providerId="ADAL" clId="{DE1889D0-61E9-4D37-B9BD-A045F871DB0A}" dt="2023-09-27T11:32:32.138" v="2263" actId="164"/>
          <ac:spMkLst>
            <pc:docMk/>
            <pc:sldMk cId="3431275688" sldId="915"/>
            <ac:spMk id="11" creationId="{432112B8-58BA-471C-908C-0B0C4A88CEB2}"/>
          </ac:spMkLst>
        </pc:spChg>
        <pc:grpChg chg="add mod">
          <ac:chgData name="James Fraser" userId="7e2e69db-0c28-4892-b2ba-51e39a21611c" providerId="ADAL" clId="{DE1889D0-61E9-4D37-B9BD-A045F871DB0A}" dt="2023-09-27T11:32:32.138" v="2263" actId="164"/>
          <ac:grpSpMkLst>
            <pc:docMk/>
            <pc:sldMk cId="3431275688" sldId="915"/>
            <ac:grpSpMk id="2" creationId="{9EE31056-C113-45F1-ADE7-204F895B122A}"/>
          </ac:grpSpMkLst>
        </pc:grpChg>
        <pc:picChg chg="add mod ord modCrop">
          <ac:chgData name="James Fraser" userId="7e2e69db-0c28-4892-b2ba-51e39a21611c" providerId="ADAL" clId="{DE1889D0-61E9-4D37-B9BD-A045F871DB0A}" dt="2023-09-27T11:32:32.138" v="2263" actId="164"/>
          <ac:picMkLst>
            <pc:docMk/>
            <pc:sldMk cId="3431275688" sldId="915"/>
            <ac:picMk id="3" creationId="{19884F13-D9BD-43F0-B4D8-3A4EB3141078}"/>
          </ac:picMkLst>
        </pc:picChg>
        <pc:picChg chg="mod">
          <ac:chgData name="James Fraser" userId="7e2e69db-0c28-4892-b2ba-51e39a21611c" providerId="ADAL" clId="{DE1889D0-61E9-4D37-B9BD-A045F871DB0A}" dt="2023-09-27T11:32:32.138" v="2263" actId="164"/>
          <ac:picMkLst>
            <pc:docMk/>
            <pc:sldMk cId="3431275688" sldId="915"/>
            <ac:picMk id="8" creationId="{F04BFA26-AA0A-4C97-863C-57D30BC13065}"/>
          </ac:picMkLst>
        </pc:picChg>
        <pc:picChg chg="del mod">
          <ac:chgData name="James Fraser" userId="7e2e69db-0c28-4892-b2ba-51e39a21611c" providerId="ADAL" clId="{DE1889D0-61E9-4D37-B9BD-A045F871DB0A}" dt="2023-09-26T15:55:07.212" v="595" actId="478"/>
          <ac:picMkLst>
            <pc:docMk/>
            <pc:sldMk cId="3431275688" sldId="915"/>
            <ac:picMk id="9" creationId="{34FD86E7-56EF-4F97-A24D-90D622883F72}"/>
          </ac:picMkLst>
        </pc:picChg>
      </pc:sldChg>
      <pc:sldChg chg="addSp delSp modSp add mod">
        <pc:chgData name="James Fraser" userId="7e2e69db-0c28-4892-b2ba-51e39a21611c" providerId="ADAL" clId="{DE1889D0-61E9-4D37-B9BD-A045F871DB0A}" dt="2023-09-28T14:35:05.031" v="2291" actId="20577"/>
        <pc:sldMkLst>
          <pc:docMk/>
          <pc:sldMk cId="1984827886" sldId="916"/>
        </pc:sldMkLst>
        <pc:spChg chg="mod">
          <ac:chgData name="James Fraser" userId="7e2e69db-0c28-4892-b2ba-51e39a21611c" providerId="ADAL" clId="{DE1889D0-61E9-4D37-B9BD-A045F871DB0A}" dt="2023-09-28T14:35:05.031" v="2291" actId="20577"/>
          <ac:spMkLst>
            <pc:docMk/>
            <pc:sldMk cId="1984827886" sldId="916"/>
            <ac:spMk id="5" creationId="{6F83E73C-44CF-45D2-9181-31F459738221}"/>
          </ac:spMkLst>
        </pc:spChg>
        <pc:spChg chg="add mod">
          <ac:chgData name="James Fraser" userId="7e2e69db-0c28-4892-b2ba-51e39a21611c" providerId="ADAL" clId="{DE1889D0-61E9-4D37-B9BD-A045F871DB0A}" dt="2023-09-27T11:32:41.325" v="2264" actId="164"/>
          <ac:spMkLst>
            <pc:docMk/>
            <pc:sldMk cId="1984827886" sldId="916"/>
            <ac:spMk id="6" creationId="{34E4D87C-97A4-415E-AAF4-52A7F74B56D2}"/>
          </ac:spMkLst>
        </pc:spChg>
        <pc:spChg chg="del">
          <ac:chgData name="James Fraser" userId="7e2e69db-0c28-4892-b2ba-51e39a21611c" providerId="ADAL" clId="{DE1889D0-61E9-4D37-B9BD-A045F871DB0A}" dt="2023-09-26T16:11:04.583" v="1314" actId="478"/>
          <ac:spMkLst>
            <pc:docMk/>
            <pc:sldMk cId="1984827886" sldId="916"/>
            <ac:spMk id="10" creationId="{80F296BD-AF7D-4A0F-8B6F-15851323D297}"/>
          </ac:spMkLst>
        </pc:spChg>
        <pc:grpChg chg="add mod">
          <ac:chgData name="James Fraser" userId="7e2e69db-0c28-4892-b2ba-51e39a21611c" providerId="ADAL" clId="{DE1889D0-61E9-4D37-B9BD-A045F871DB0A}" dt="2023-09-27T11:32:41.325" v="2264" actId="164"/>
          <ac:grpSpMkLst>
            <pc:docMk/>
            <pc:sldMk cId="1984827886" sldId="916"/>
            <ac:grpSpMk id="2" creationId="{003D0DE6-0427-4371-A179-CDA4C2EAE57F}"/>
          </ac:grpSpMkLst>
        </pc:grpChg>
        <pc:picChg chg="mod">
          <ac:chgData name="James Fraser" userId="7e2e69db-0c28-4892-b2ba-51e39a21611c" providerId="ADAL" clId="{DE1889D0-61E9-4D37-B9BD-A045F871DB0A}" dt="2023-09-27T11:32:41.325" v="2264" actId="164"/>
          <ac:picMkLst>
            <pc:docMk/>
            <pc:sldMk cId="1984827886" sldId="916"/>
            <ac:picMk id="8" creationId="{F04BFA26-AA0A-4C97-863C-57D30BC13065}"/>
          </ac:picMkLst>
        </pc:picChg>
        <pc:picChg chg="mod modCrop">
          <ac:chgData name="James Fraser" userId="7e2e69db-0c28-4892-b2ba-51e39a21611c" providerId="ADAL" clId="{DE1889D0-61E9-4D37-B9BD-A045F871DB0A}" dt="2023-09-27T11:32:41.325" v="2264" actId="164"/>
          <ac:picMkLst>
            <pc:docMk/>
            <pc:sldMk cId="1984827886" sldId="916"/>
            <ac:picMk id="9" creationId="{34FD86E7-56EF-4F97-A24D-90D622883F72}"/>
          </ac:picMkLst>
        </pc:picChg>
      </pc:sldChg>
      <pc:sldChg chg="addSp delSp modSp add mod">
        <pc:chgData name="James Fraser" userId="7e2e69db-0c28-4892-b2ba-51e39a21611c" providerId="ADAL" clId="{DE1889D0-61E9-4D37-B9BD-A045F871DB0A}" dt="2023-09-27T11:33:13.437" v="2267" actId="164"/>
        <pc:sldMkLst>
          <pc:docMk/>
          <pc:sldMk cId="462634589" sldId="917"/>
        </pc:sldMkLst>
        <pc:spChg chg="mod">
          <ac:chgData name="James Fraser" userId="7e2e69db-0c28-4892-b2ba-51e39a21611c" providerId="ADAL" clId="{DE1889D0-61E9-4D37-B9BD-A045F871DB0A}" dt="2023-09-27T11:33:13.437" v="2267" actId="164"/>
          <ac:spMkLst>
            <pc:docMk/>
            <pc:sldMk cId="462634589" sldId="917"/>
            <ac:spMk id="5" creationId="{6F83E73C-44CF-45D2-9181-31F459738221}"/>
          </ac:spMkLst>
        </pc:spChg>
        <pc:spChg chg="mod">
          <ac:chgData name="James Fraser" userId="7e2e69db-0c28-4892-b2ba-51e39a21611c" providerId="ADAL" clId="{DE1889D0-61E9-4D37-B9BD-A045F871DB0A}" dt="2023-09-27T11:33:13.437" v="2267" actId="164"/>
          <ac:spMkLst>
            <pc:docMk/>
            <pc:sldMk cId="462634589" sldId="917"/>
            <ac:spMk id="10" creationId="{80F296BD-AF7D-4A0F-8B6F-15851323D297}"/>
          </ac:spMkLst>
        </pc:spChg>
        <pc:grpChg chg="add mod">
          <ac:chgData name="James Fraser" userId="7e2e69db-0c28-4892-b2ba-51e39a21611c" providerId="ADAL" clId="{DE1889D0-61E9-4D37-B9BD-A045F871DB0A}" dt="2023-09-27T11:33:13.437" v="2267" actId="164"/>
          <ac:grpSpMkLst>
            <pc:docMk/>
            <pc:sldMk cId="462634589" sldId="917"/>
            <ac:grpSpMk id="2" creationId="{E5639E94-FD49-44F7-AC4B-BD35AB1CF573}"/>
          </ac:grpSpMkLst>
        </pc:grpChg>
        <pc:picChg chg="del">
          <ac:chgData name="James Fraser" userId="7e2e69db-0c28-4892-b2ba-51e39a21611c" providerId="ADAL" clId="{DE1889D0-61E9-4D37-B9BD-A045F871DB0A}" dt="2023-09-26T15:43:35.674" v="402" actId="478"/>
          <ac:picMkLst>
            <pc:docMk/>
            <pc:sldMk cId="462634589" sldId="917"/>
            <ac:picMk id="6" creationId="{70251FB0-5173-4485-8D92-4C6F839C0E74}"/>
          </ac:picMkLst>
        </pc:picChg>
        <pc:picChg chg="add mod modCrop">
          <ac:chgData name="James Fraser" userId="7e2e69db-0c28-4892-b2ba-51e39a21611c" providerId="ADAL" clId="{DE1889D0-61E9-4D37-B9BD-A045F871DB0A}" dt="2023-09-27T11:33:13.437" v="2267" actId="164"/>
          <ac:picMkLst>
            <pc:docMk/>
            <pc:sldMk cId="462634589" sldId="917"/>
            <ac:picMk id="7" creationId="{0DEDFD04-1190-44E1-9486-241EBE842977}"/>
          </ac:picMkLst>
        </pc:picChg>
        <pc:picChg chg="mod">
          <ac:chgData name="James Fraser" userId="7e2e69db-0c28-4892-b2ba-51e39a21611c" providerId="ADAL" clId="{DE1889D0-61E9-4D37-B9BD-A045F871DB0A}" dt="2023-09-27T11:33:13.437" v="2267" actId="164"/>
          <ac:picMkLst>
            <pc:docMk/>
            <pc:sldMk cId="462634589" sldId="917"/>
            <ac:picMk id="8" creationId="{F04BFA26-AA0A-4C97-863C-57D30BC13065}"/>
          </ac:picMkLst>
        </pc:picChg>
      </pc:sldChg>
      <pc:sldChg chg="addSp delSp modSp add mod">
        <pc:chgData name="James Fraser" userId="7e2e69db-0c28-4892-b2ba-51e39a21611c" providerId="ADAL" clId="{DE1889D0-61E9-4D37-B9BD-A045F871DB0A}" dt="2023-09-27T11:33:04.711" v="2266" actId="164"/>
        <pc:sldMkLst>
          <pc:docMk/>
          <pc:sldMk cId="2877382948" sldId="918"/>
        </pc:sldMkLst>
        <pc:spChg chg="mod">
          <ac:chgData name="James Fraser" userId="7e2e69db-0c28-4892-b2ba-51e39a21611c" providerId="ADAL" clId="{DE1889D0-61E9-4D37-B9BD-A045F871DB0A}" dt="2023-09-27T11:33:04.711" v="2266" actId="164"/>
          <ac:spMkLst>
            <pc:docMk/>
            <pc:sldMk cId="2877382948" sldId="918"/>
            <ac:spMk id="5" creationId="{6F83E73C-44CF-45D2-9181-31F459738221}"/>
          </ac:spMkLst>
        </pc:spChg>
        <pc:spChg chg="mod">
          <ac:chgData name="James Fraser" userId="7e2e69db-0c28-4892-b2ba-51e39a21611c" providerId="ADAL" clId="{DE1889D0-61E9-4D37-B9BD-A045F871DB0A}" dt="2023-09-27T11:33:04.711" v="2266" actId="164"/>
          <ac:spMkLst>
            <pc:docMk/>
            <pc:sldMk cId="2877382948" sldId="918"/>
            <ac:spMk id="7" creationId="{8983F975-277E-47B9-BAAB-75C9D55D1101}"/>
          </ac:spMkLst>
        </pc:spChg>
        <pc:grpChg chg="add mod">
          <ac:chgData name="James Fraser" userId="7e2e69db-0c28-4892-b2ba-51e39a21611c" providerId="ADAL" clId="{DE1889D0-61E9-4D37-B9BD-A045F871DB0A}" dt="2023-09-27T11:33:04.711" v="2266" actId="164"/>
          <ac:grpSpMkLst>
            <pc:docMk/>
            <pc:sldMk cId="2877382948" sldId="918"/>
            <ac:grpSpMk id="2" creationId="{D1955919-F2C2-4802-89FE-26DF33977802}"/>
          </ac:grpSpMkLst>
        </pc:grpChg>
        <pc:picChg chg="del">
          <ac:chgData name="James Fraser" userId="7e2e69db-0c28-4892-b2ba-51e39a21611c" providerId="ADAL" clId="{DE1889D0-61E9-4D37-B9BD-A045F871DB0A}" dt="2023-09-26T16:17:10.845" v="1727" actId="478"/>
          <ac:picMkLst>
            <pc:docMk/>
            <pc:sldMk cId="2877382948" sldId="918"/>
            <ac:picMk id="6" creationId="{FE2D8345-B8CE-4D26-96D8-229AF6A1C8FA}"/>
          </ac:picMkLst>
        </pc:picChg>
        <pc:picChg chg="mod ord modCrop">
          <ac:chgData name="James Fraser" userId="7e2e69db-0c28-4892-b2ba-51e39a21611c" providerId="ADAL" clId="{DE1889D0-61E9-4D37-B9BD-A045F871DB0A}" dt="2023-09-27T11:33:04.711" v="2266" actId="164"/>
          <ac:picMkLst>
            <pc:docMk/>
            <pc:sldMk cId="2877382948" sldId="918"/>
            <ac:picMk id="8" creationId="{9FAA8F04-20DB-40D9-A06A-3BC021BC651A}"/>
          </ac:picMkLst>
        </pc:picChg>
        <pc:picChg chg="mod">
          <ac:chgData name="James Fraser" userId="7e2e69db-0c28-4892-b2ba-51e39a21611c" providerId="ADAL" clId="{DE1889D0-61E9-4D37-B9BD-A045F871DB0A}" dt="2023-09-27T11:33:04.711" v="2266" actId="164"/>
          <ac:picMkLst>
            <pc:docMk/>
            <pc:sldMk cId="2877382948" sldId="918"/>
            <ac:picMk id="10" creationId="{83ACF629-D0C8-4A73-B44F-71367B85EB43}"/>
          </ac:picMkLst>
        </pc:picChg>
      </pc:sldChg>
      <pc:sldChg chg="add del">
        <pc:chgData name="James Fraser" userId="7e2e69db-0c28-4892-b2ba-51e39a21611c" providerId="ADAL" clId="{DE1889D0-61E9-4D37-B9BD-A045F871DB0A}" dt="2023-09-26T15:46:35.531" v="429" actId="47"/>
        <pc:sldMkLst>
          <pc:docMk/>
          <pc:sldMk cId="3946010192" sldId="918"/>
        </pc:sldMkLst>
      </pc:sldChg>
    </pc:docChg>
  </pc:docChgLst>
  <pc:docChgLst>
    <pc:chgData name="James Fraser" userId="7e2e69db-0c28-4892-b2ba-51e39a21611c" providerId="ADAL" clId="{C08C9815-4DF9-4629-AFAC-C8AC1201F5D0}"/>
    <pc:docChg chg="undo custSel addSld delSld modSld sldOrd">
      <pc:chgData name="James Fraser" userId="7e2e69db-0c28-4892-b2ba-51e39a21611c" providerId="ADAL" clId="{C08C9815-4DF9-4629-AFAC-C8AC1201F5D0}" dt="2023-05-16T16:33:06.128" v="3376" actId="20577"/>
      <pc:docMkLst>
        <pc:docMk/>
      </pc:docMkLst>
      <pc:sldChg chg="del">
        <pc:chgData name="James Fraser" userId="7e2e69db-0c28-4892-b2ba-51e39a21611c" providerId="ADAL" clId="{C08C9815-4DF9-4629-AFAC-C8AC1201F5D0}" dt="2023-05-15T12:28:03.364" v="0" actId="47"/>
        <pc:sldMkLst>
          <pc:docMk/>
          <pc:sldMk cId="1200146908" sldId="270"/>
        </pc:sldMkLst>
      </pc:sldChg>
      <pc:sldChg chg="del">
        <pc:chgData name="James Fraser" userId="7e2e69db-0c28-4892-b2ba-51e39a21611c" providerId="ADAL" clId="{C08C9815-4DF9-4629-AFAC-C8AC1201F5D0}" dt="2023-05-15T12:28:17.330" v="4" actId="47"/>
        <pc:sldMkLst>
          <pc:docMk/>
          <pc:sldMk cId="3919060235" sldId="271"/>
        </pc:sldMkLst>
      </pc:sldChg>
      <pc:sldChg chg="modNotesTx">
        <pc:chgData name="James Fraser" userId="7e2e69db-0c28-4892-b2ba-51e39a21611c" providerId="ADAL" clId="{C08C9815-4DF9-4629-AFAC-C8AC1201F5D0}" dt="2023-05-15T12:29:59.681" v="176" actId="20577"/>
        <pc:sldMkLst>
          <pc:docMk/>
          <pc:sldMk cId="1484031078" sldId="273"/>
        </pc:sldMkLst>
      </pc:sldChg>
      <pc:sldChg chg="modNotesTx">
        <pc:chgData name="James Fraser" userId="7e2e69db-0c28-4892-b2ba-51e39a21611c" providerId="ADAL" clId="{C08C9815-4DF9-4629-AFAC-C8AC1201F5D0}" dt="2023-05-15T12:33:41.833" v="548" actId="20577"/>
        <pc:sldMkLst>
          <pc:docMk/>
          <pc:sldMk cId="2668249496" sldId="879"/>
        </pc:sldMkLst>
      </pc:sldChg>
      <pc:sldChg chg="del">
        <pc:chgData name="James Fraser" userId="7e2e69db-0c28-4892-b2ba-51e39a21611c" providerId="ADAL" clId="{C08C9815-4DF9-4629-AFAC-C8AC1201F5D0}" dt="2023-05-15T12:28:14.430" v="2" actId="47"/>
        <pc:sldMkLst>
          <pc:docMk/>
          <pc:sldMk cId="3124678761" sldId="880"/>
        </pc:sldMkLst>
      </pc:sldChg>
      <pc:sldChg chg="modSp mod modNotesTx">
        <pc:chgData name="James Fraser" userId="7e2e69db-0c28-4892-b2ba-51e39a21611c" providerId="ADAL" clId="{C08C9815-4DF9-4629-AFAC-C8AC1201F5D0}" dt="2023-05-16T16:29:34.604" v="3334" actId="20577"/>
        <pc:sldMkLst>
          <pc:docMk/>
          <pc:sldMk cId="2691435483" sldId="883"/>
        </pc:sldMkLst>
        <pc:spChg chg="mod">
          <ac:chgData name="James Fraser" userId="7e2e69db-0c28-4892-b2ba-51e39a21611c" providerId="ADAL" clId="{C08C9815-4DF9-4629-AFAC-C8AC1201F5D0}" dt="2023-05-15T12:40:02.882" v="779" actId="20577"/>
          <ac:spMkLst>
            <pc:docMk/>
            <pc:sldMk cId="2691435483" sldId="883"/>
            <ac:spMk id="5" creationId="{6F83E73C-44CF-45D2-9181-31F459738221}"/>
          </ac:spMkLst>
        </pc:spChg>
      </pc:sldChg>
      <pc:sldChg chg="del">
        <pc:chgData name="James Fraser" userId="7e2e69db-0c28-4892-b2ba-51e39a21611c" providerId="ADAL" clId="{C08C9815-4DF9-4629-AFAC-C8AC1201F5D0}" dt="2023-05-15T12:28:18.463" v="5" actId="47"/>
        <pc:sldMkLst>
          <pc:docMk/>
          <pc:sldMk cId="1218619202" sldId="884"/>
        </pc:sldMkLst>
      </pc:sldChg>
      <pc:sldChg chg="modNotesTx">
        <pc:chgData name="James Fraser" userId="7e2e69db-0c28-4892-b2ba-51e39a21611c" providerId="ADAL" clId="{C08C9815-4DF9-4629-AFAC-C8AC1201F5D0}" dt="2023-05-15T12:40:47.210" v="839" actId="20577"/>
        <pc:sldMkLst>
          <pc:docMk/>
          <pc:sldMk cId="3902874844" sldId="886"/>
        </pc:sldMkLst>
      </pc:sldChg>
      <pc:sldChg chg="del">
        <pc:chgData name="James Fraser" userId="7e2e69db-0c28-4892-b2ba-51e39a21611c" providerId="ADAL" clId="{C08C9815-4DF9-4629-AFAC-C8AC1201F5D0}" dt="2023-05-15T12:28:05.614" v="1" actId="47"/>
        <pc:sldMkLst>
          <pc:docMk/>
          <pc:sldMk cId="1108081328" sldId="887"/>
        </pc:sldMkLst>
      </pc:sldChg>
      <pc:sldChg chg="delSp modSp mod modNotesTx">
        <pc:chgData name="James Fraser" userId="7e2e69db-0c28-4892-b2ba-51e39a21611c" providerId="ADAL" clId="{C08C9815-4DF9-4629-AFAC-C8AC1201F5D0}" dt="2023-05-16T16:30:16.838" v="3365"/>
        <pc:sldMkLst>
          <pc:docMk/>
          <pc:sldMk cId="3815304951" sldId="888"/>
        </pc:sldMkLst>
        <pc:spChg chg="mod">
          <ac:chgData name="James Fraser" userId="7e2e69db-0c28-4892-b2ba-51e39a21611c" providerId="ADAL" clId="{C08C9815-4DF9-4629-AFAC-C8AC1201F5D0}" dt="2023-05-15T12:38:04.664" v="709" actId="20577"/>
          <ac:spMkLst>
            <pc:docMk/>
            <pc:sldMk cId="3815304951" sldId="888"/>
            <ac:spMk id="5" creationId="{6F83E73C-44CF-45D2-9181-31F459738221}"/>
          </ac:spMkLst>
        </pc:spChg>
        <pc:spChg chg="mod">
          <ac:chgData name="James Fraser" userId="7e2e69db-0c28-4892-b2ba-51e39a21611c" providerId="ADAL" clId="{C08C9815-4DF9-4629-AFAC-C8AC1201F5D0}" dt="2023-05-15T12:39:43.696" v="767" actId="1076"/>
          <ac:spMkLst>
            <pc:docMk/>
            <pc:sldMk cId="3815304951" sldId="888"/>
            <ac:spMk id="7" creationId="{8983F975-277E-47B9-BAAB-75C9D55D1101}"/>
          </ac:spMkLst>
        </pc:spChg>
        <pc:picChg chg="del">
          <ac:chgData name="James Fraser" userId="7e2e69db-0c28-4892-b2ba-51e39a21611c" providerId="ADAL" clId="{C08C9815-4DF9-4629-AFAC-C8AC1201F5D0}" dt="2023-05-15T12:39:36.527" v="766" actId="478"/>
          <ac:picMkLst>
            <pc:docMk/>
            <pc:sldMk cId="3815304951" sldId="888"/>
            <ac:picMk id="13" creationId="{BD8B4527-9BF1-4965-96F6-2E1D43126ED9}"/>
          </ac:picMkLst>
        </pc:picChg>
      </pc:sldChg>
      <pc:sldChg chg="modSp mod ord modNotesTx">
        <pc:chgData name="James Fraser" userId="7e2e69db-0c28-4892-b2ba-51e39a21611c" providerId="ADAL" clId="{C08C9815-4DF9-4629-AFAC-C8AC1201F5D0}" dt="2023-05-16T16:30:23.214" v="3367"/>
        <pc:sldMkLst>
          <pc:docMk/>
          <pc:sldMk cId="2698269455" sldId="889"/>
        </pc:sldMkLst>
        <pc:spChg chg="mod">
          <ac:chgData name="James Fraser" userId="7e2e69db-0c28-4892-b2ba-51e39a21611c" providerId="ADAL" clId="{C08C9815-4DF9-4629-AFAC-C8AC1201F5D0}" dt="2023-05-15T12:56:56.024" v="1087" actId="20577"/>
          <ac:spMkLst>
            <pc:docMk/>
            <pc:sldMk cId="2698269455" sldId="889"/>
            <ac:spMk id="5" creationId="{6F83E73C-44CF-45D2-9181-31F459738221}"/>
          </ac:spMkLst>
        </pc:spChg>
        <pc:spChg chg="mod">
          <ac:chgData name="James Fraser" userId="7e2e69db-0c28-4892-b2ba-51e39a21611c" providerId="ADAL" clId="{C08C9815-4DF9-4629-AFAC-C8AC1201F5D0}" dt="2023-05-15T12:56:47.216" v="1079" actId="20577"/>
          <ac:spMkLst>
            <pc:docMk/>
            <pc:sldMk cId="2698269455" sldId="889"/>
            <ac:spMk id="10" creationId="{80F296BD-AF7D-4A0F-8B6F-15851323D297}"/>
          </ac:spMkLst>
        </pc:spChg>
      </pc:sldChg>
      <pc:sldChg chg="del">
        <pc:chgData name="James Fraser" userId="7e2e69db-0c28-4892-b2ba-51e39a21611c" providerId="ADAL" clId="{C08C9815-4DF9-4629-AFAC-C8AC1201F5D0}" dt="2023-05-15T12:28:16.301" v="3" actId="47"/>
        <pc:sldMkLst>
          <pc:docMk/>
          <pc:sldMk cId="3262103662" sldId="890"/>
        </pc:sldMkLst>
      </pc:sldChg>
      <pc:sldChg chg="addSp delSp modSp mod modNotesTx">
        <pc:chgData name="James Fraser" userId="7e2e69db-0c28-4892-b2ba-51e39a21611c" providerId="ADAL" clId="{C08C9815-4DF9-4629-AFAC-C8AC1201F5D0}" dt="2023-05-15T13:47:42.857" v="2014" actId="255"/>
        <pc:sldMkLst>
          <pc:docMk/>
          <pc:sldMk cId="885324303" sldId="891"/>
        </pc:sldMkLst>
        <pc:spChg chg="mod">
          <ac:chgData name="James Fraser" userId="7e2e69db-0c28-4892-b2ba-51e39a21611c" providerId="ADAL" clId="{C08C9815-4DF9-4629-AFAC-C8AC1201F5D0}" dt="2023-05-15T12:31:22.279" v="257" actId="404"/>
          <ac:spMkLst>
            <pc:docMk/>
            <pc:sldMk cId="885324303" sldId="891"/>
            <ac:spMk id="5" creationId="{6F83E73C-44CF-45D2-9181-31F459738221}"/>
          </ac:spMkLst>
        </pc:spChg>
        <pc:spChg chg="add mod">
          <ac:chgData name="James Fraser" userId="7e2e69db-0c28-4892-b2ba-51e39a21611c" providerId="ADAL" clId="{C08C9815-4DF9-4629-AFAC-C8AC1201F5D0}" dt="2023-05-15T13:47:42.857" v="2014" actId="255"/>
          <ac:spMkLst>
            <pc:docMk/>
            <pc:sldMk cId="885324303" sldId="891"/>
            <ac:spMk id="17" creationId="{062977F6-2782-48D5-932C-C6C851648A17}"/>
          </ac:spMkLst>
        </pc:spChg>
        <pc:grpChg chg="del">
          <ac:chgData name="James Fraser" userId="7e2e69db-0c28-4892-b2ba-51e39a21611c" providerId="ADAL" clId="{C08C9815-4DF9-4629-AFAC-C8AC1201F5D0}" dt="2023-05-15T13:20:34.096" v="1279" actId="478"/>
          <ac:grpSpMkLst>
            <pc:docMk/>
            <pc:sldMk cId="885324303" sldId="891"/>
            <ac:grpSpMk id="11" creationId="{061D62EC-0945-41A4-8DB2-29DC090CE9C3}"/>
          </ac:grpSpMkLst>
        </pc:grpChg>
        <pc:picChg chg="mod">
          <ac:chgData name="James Fraser" userId="7e2e69db-0c28-4892-b2ba-51e39a21611c" providerId="ADAL" clId="{C08C9815-4DF9-4629-AFAC-C8AC1201F5D0}" dt="2023-05-15T13:35:14.182" v="1810" actId="14100"/>
          <ac:picMkLst>
            <pc:docMk/>
            <pc:sldMk cId="885324303" sldId="891"/>
            <ac:picMk id="3" creationId="{51A089A6-E047-4922-8600-CB30C554FF20}"/>
          </ac:picMkLst>
        </pc:picChg>
        <pc:picChg chg="del mod">
          <ac:chgData name="James Fraser" userId="7e2e69db-0c28-4892-b2ba-51e39a21611c" providerId="ADAL" clId="{C08C9815-4DF9-4629-AFAC-C8AC1201F5D0}" dt="2023-05-15T13:20:33.152" v="1278" actId="478"/>
          <ac:picMkLst>
            <pc:docMk/>
            <pc:sldMk cId="885324303" sldId="891"/>
            <ac:picMk id="7" creationId="{59521BB1-AD44-4D37-838A-3F19A278510D}"/>
          </ac:picMkLst>
        </pc:picChg>
        <pc:picChg chg="del mod">
          <ac:chgData name="James Fraser" userId="7e2e69db-0c28-4892-b2ba-51e39a21611c" providerId="ADAL" clId="{C08C9815-4DF9-4629-AFAC-C8AC1201F5D0}" dt="2023-05-15T13:20:32.552" v="1277" actId="478"/>
          <ac:picMkLst>
            <pc:docMk/>
            <pc:sldMk cId="885324303" sldId="891"/>
            <ac:picMk id="10" creationId="{B4AD4B1E-E36D-4520-BA43-8B523A081891}"/>
          </ac:picMkLst>
        </pc:picChg>
        <pc:picChg chg="add mod modCrop">
          <ac:chgData name="James Fraser" userId="7e2e69db-0c28-4892-b2ba-51e39a21611c" providerId="ADAL" clId="{C08C9815-4DF9-4629-AFAC-C8AC1201F5D0}" dt="2023-05-15T13:34:41.245" v="1807" actId="18131"/>
          <ac:picMkLst>
            <pc:docMk/>
            <pc:sldMk cId="885324303" sldId="891"/>
            <ac:picMk id="14" creationId="{B6718D9D-F20E-41E3-A68A-70871668CAEE}"/>
          </ac:picMkLst>
        </pc:picChg>
        <pc:picChg chg="add mod ord">
          <ac:chgData name="James Fraser" userId="7e2e69db-0c28-4892-b2ba-51e39a21611c" providerId="ADAL" clId="{C08C9815-4DF9-4629-AFAC-C8AC1201F5D0}" dt="2023-05-15T13:23:20.869" v="1306" actId="166"/>
          <ac:picMkLst>
            <pc:docMk/>
            <pc:sldMk cId="885324303" sldId="891"/>
            <ac:picMk id="15" creationId="{878C337B-A430-40E2-940C-952FC285893D}"/>
          </ac:picMkLst>
        </pc:picChg>
        <pc:picChg chg="add del mod">
          <ac:chgData name="James Fraser" userId="7e2e69db-0c28-4892-b2ba-51e39a21611c" providerId="ADAL" clId="{C08C9815-4DF9-4629-AFAC-C8AC1201F5D0}" dt="2023-05-15T13:24:02.863" v="1312" actId="478"/>
          <ac:picMkLst>
            <pc:docMk/>
            <pc:sldMk cId="885324303" sldId="891"/>
            <ac:picMk id="16" creationId="{B0DAD724-0AD1-40DC-8E83-D341B191159A}"/>
          </ac:picMkLst>
        </pc:picChg>
      </pc:sldChg>
      <pc:sldChg chg="addSp delSp modSp mod ord modNotesTx">
        <pc:chgData name="James Fraser" userId="7e2e69db-0c28-4892-b2ba-51e39a21611c" providerId="ADAL" clId="{C08C9815-4DF9-4629-AFAC-C8AC1201F5D0}" dt="2023-05-15T14:35:21.360" v="3281"/>
        <pc:sldMkLst>
          <pc:docMk/>
          <pc:sldMk cId="1269526587" sldId="892"/>
        </pc:sldMkLst>
        <pc:spChg chg="mod">
          <ac:chgData name="James Fraser" userId="7e2e69db-0c28-4892-b2ba-51e39a21611c" providerId="ADAL" clId="{C08C9815-4DF9-4629-AFAC-C8AC1201F5D0}" dt="2023-05-15T13:03:13.290" v="1186" actId="404"/>
          <ac:spMkLst>
            <pc:docMk/>
            <pc:sldMk cId="1269526587" sldId="892"/>
            <ac:spMk id="5" creationId="{6F83E73C-44CF-45D2-9181-31F459738221}"/>
          </ac:spMkLst>
        </pc:spChg>
        <pc:spChg chg="add del">
          <ac:chgData name="James Fraser" userId="7e2e69db-0c28-4892-b2ba-51e39a21611c" providerId="ADAL" clId="{C08C9815-4DF9-4629-AFAC-C8AC1201F5D0}" dt="2023-05-15T13:53:22.909" v="2171"/>
          <ac:spMkLst>
            <pc:docMk/>
            <pc:sldMk cId="1269526587" sldId="892"/>
            <ac:spMk id="7" creationId="{4D7EA336-5CC8-424B-AE95-C3BFDEA61912}"/>
          </ac:spMkLst>
        </pc:spChg>
        <pc:spChg chg="add mod">
          <ac:chgData name="James Fraser" userId="7e2e69db-0c28-4892-b2ba-51e39a21611c" providerId="ADAL" clId="{C08C9815-4DF9-4629-AFAC-C8AC1201F5D0}" dt="2023-05-15T14:27:43.256" v="2932" actId="20577"/>
          <ac:spMkLst>
            <pc:docMk/>
            <pc:sldMk cId="1269526587" sldId="892"/>
            <ac:spMk id="10" creationId="{A2ED9956-03D9-4458-BDE8-46B9E6085128}"/>
          </ac:spMkLst>
        </pc:spChg>
        <pc:spChg chg="mod">
          <ac:chgData name="James Fraser" userId="7e2e69db-0c28-4892-b2ba-51e39a21611c" providerId="ADAL" clId="{C08C9815-4DF9-4629-AFAC-C8AC1201F5D0}" dt="2023-05-15T14:13:22.562" v="2766" actId="1076"/>
          <ac:spMkLst>
            <pc:docMk/>
            <pc:sldMk cId="1269526587" sldId="892"/>
            <ac:spMk id="14" creationId="{34D677F2-C9F3-48FF-A4C6-6DE7F412574C}"/>
          </ac:spMkLst>
        </pc:spChg>
        <pc:picChg chg="mod">
          <ac:chgData name="James Fraser" userId="7e2e69db-0c28-4892-b2ba-51e39a21611c" providerId="ADAL" clId="{C08C9815-4DF9-4629-AFAC-C8AC1201F5D0}" dt="2023-05-15T14:12:56.078" v="2759" actId="1076"/>
          <ac:picMkLst>
            <pc:docMk/>
            <pc:sldMk cId="1269526587" sldId="892"/>
            <ac:picMk id="3" creationId="{1939DADC-CF9E-4DF3-B211-01692C501D72}"/>
          </ac:picMkLst>
        </pc:picChg>
        <pc:picChg chg="add del mod">
          <ac:chgData name="James Fraser" userId="7e2e69db-0c28-4892-b2ba-51e39a21611c" providerId="ADAL" clId="{C08C9815-4DF9-4629-AFAC-C8AC1201F5D0}" dt="2023-05-15T14:16:03.394" v="2768" actId="21"/>
          <ac:picMkLst>
            <pc:docMk/>
            <pc:sldMk cId="1269526587" sldId="892"/>
            <ac:picMk id="4" creationId="{06B34865-9119-44F9-98C6-48DD74B19E74}"/>
          </ac:picMkLst>
        </pc:picChg>
      </pc:sldChg>
      <pc:sldChg chg="addSp delSp modSp add mod modNotesTx">
        <pc:chgData name="James Fraser" userId="7e2e69db-0c28-4892-b2ba-51e39a21611c" providerId="ADAL" clId="{C08C9815-4DF9-4629-AFAC-C8AC1201F5D0}" dt="2023-05-16T16:30:52.693" v="3369"/>
        <pc:sldMkLst>
          <pc:docMk/>
          <pc:sldMk cId="484540410" sldId="893"/>
        </pc:sldMkLst>
        <pc:spChg chg="add mod">
          <ac:chgData name="James Fraser" userId="7e2e69db-0c28-4892-b2ba-51e39a21611c" providerId="ADAL" clId="{C08C9815-4DF9-4629-AFAC-C8AC1201F5D0}" dt="2023-05-15T13:01:36.005" v="1178" actId="207"/>
          <ac:spMkLst>
            <pc:docMk/>
            <pc:sldMk cId="484540410" sldId="893"/>
            <ac:spMk id="3" creationId="{51D6F281-6FF5-4206-ADD6-D7C6041C7C4A}"/>
          </ac:spMkLst>
        </pc:spChg>
        <pc:spChg chg="del">
          <ac:chgData name="James Fraser" userId="7e2e69db-0c28-4892-b2ba-51e39a21611c" providerId="ADAL" clId="{C08C9815-4DF9-4629-AFAC-C8AC1201F5D0}" dt="2023-05-15T12:41:47.543" v="842" actId="478"/>
          <ac:spMkLst>
            <pc:docMk/>
            <pc:sldMk cId="484540410" sldId="893"/>
            <ac:spMk id="5" creationId="{6F83E73C-44CF-45D2-9181-31F459738221}"/>
          </ac:spMkLst>
        </pc:spChg>
        <pc:spChg chg="add">
          <ac:chgData name="James Fraser" userId="7e2e69db-0c28-4892-b2ba-51e39a21611c" providerId="ADAL" clId="{C08C9815-4DF9-4629-AFAC-C8AC1201F5D0}" dt="2023-05-15T13:01:24.057" v="1177"/>
          <ac:spMkLst>
            <pc:docMk/>
            <pc:sldMk cId="484540410" sldId="893"/>
            <ac:spMk id="5" creationId="{83BB0EFE-8307-41FC-A792-7779CF8B36E6}"/>
          </ac:spMkLst>
        </pc:spChg>
        <pc:spChg chg="del">
          <ac:chgData name="James Fraser" userId="7e2e69db-0c28-4892-b2ba-51e39a21611c" providerId="ADAL" clId="{C08C9815-4DF9-4629-AFAC-C8AC1201F5D0}" dt="2023-05-15T12:41:50.059" v="844" actId="478"/>
          <ac:spMkLst>
            <pc:docMk/>
            <pc:sldMk cId="484540410" sldId="893"/>
            <ac:spMk id="14" creationId="{34D677F2-C9F3-48FF-A4C6-6DE7F412574C}"/>
          </ac:spMkLst>
        </pc:spChg>
        <pc:graphicFrameChg chg="del">
          <ac:chgData name="James Fraser" userId="7e2e69db-0c28-4892-b2ba-51e39a21611c" providerId="ADAL" clId="{C08C9815-4DF9-4629-AFAC-C8AC1201F5D0}" dt="2023-05-15T12:41:48.277" v="843" actId="478"/>
          <ac:graphicFrameMkLst>
            <pc:docMk/>
            <pc:sldMk cId="484540410" sldId="893"/>
            <ac:graphicFrameMk id="9" creationId="{49662E03-73E3-4547-97BA-D8BF4D25DA05}"/>
          </ac:graphicFrameMkLst>
        </pc:graphicFrameChg>
        <pc:picChg chg="del">
          <ac:chgData name="James Fraser" userId="7e2e69db-0c28-4892-b2ba-51e39a21611c" providerId="ADAL" clId="{C08C9815-4DF9-4629-AFAC-C8AC1201F5D0}" dt="2023-05-15T12:41:45.460" v="841" actId="478"/>
          <ac:picMkLst>
            <pc:docMk/>
            <pc:sldMk cId="484540410" sldId="893"/>
            <ac:picMk id="3" creationId="{1939DADC-CF9E-4DF3-B211-01692C501D72}"/>
          </ac:picMkLst>
        </pc:picChg>
        <pc:picChg chg="add mod">
          <ac:chgData name="James Fraser" userId="7e2e69db-0c28-4892-b2ba-51e39a21611c" providerId="ADAL" clId="{C08C9815-4DF9-4629-AFAC-C8AC1201F5D0}" dt="2023-05-15T12:43:06.427" v="851" actId="14100"/>
          <ac:picMkLst>
            <pc:docMk/>
            <pc:sldMk cId="484540410" sldId="893"/>
            <ac:picMk id="4" creationId="{AE0382C9-02B0-45CC-940E-2536A44DA3E8}"/>
          </ac:picMkLst>
        </pc:picChg>
        <pc:picChg chg="del">
          <ac:chgData name="James Fraser" userId="7e2e69db-0c28-4892-b2ba-51e39a21611c" providerId="ADAL" clId="{C08C9815-4DF9-4629-AFAC-C8AC1201F5D0}" dt="2023-05-15T12:41:52.110" v="845" actId="478"/>
          <ac:picMkLst>
            <pc:docMk/>
            <pc:sldMk cId="484540410" sldId="893"/>
            <ac:picMk id="8" creationId="{F04BFA26-AA0A-4C97-863C-57D30BC13065}"/>
          </ac:picMkLst>
        </pc:picChg>
      </pc:sldChg>
      <pc:sldChg chg="addSp delSp modSp add mod modNotesTx">
        <pc:chgData name="James Fraser" userId="7e2e69db-0c28-4892-b2ba-51e39a21611c" providerId="ADAL" clId="{C08C9815-4DF9-4629-AFAC-C8AC1201F5D0}" dt="2023-05-16T16:31:04.096" v="3375"/>
        <pc:sldMkLst>
          <pc:docMk/>
          <pc:sldMk cId="328763590" sldId="894"/>
        </pc:sldMkLst>
        <pc:spChg chg="add mod">
          <ac:chgData name="James Fraser" userId="7e2e69db-0c28-4892-b2ba-51e39a21611c" providerId="ADAL" clId="{C08C9815-4DF9-4629-AFAC-C8AC1201F5D0}" dt="2023-05-15T13:02:10.028" v="1184" actId="207"/>
          <ac:spMkLst>
            <pc:docMk/>
            <pc:sldMk cId="328763590" sldId="894"/>
            <ac:spMk id="4" creationId="{AF78C280-73A7-4938-8484-7CB013E46100}"/>
          </ac:spMkLst>
        </pc:spChg>
        <pc:spChg chg="add">
          <ac:chgData name="James Fraser" userId="7e2e69db-0c28-4892-b2ba-51e39a21611c" providerId="ADAL" clId="{C08C9815-4DF9-4629-AFAC-C8AC1201F5D0}" dt="2023-05-15T13:02:03.907" v="1183"/>
          <ac:spMkLst>
            <pc:docMk/>
            <pc:sldMk cId="328763590" sldId="894"/>
            <ac:spMk id="5" creationId="{4245D619-DE97-4910-AD48-B275EFBDF938}"/>
          </ac:spMkLst>
        </pc:spChg>
        <pc:picChg chg="add mod">
          <ac:chgData name="James Fraser" userId="7e2e69db-0c28-4892-b2ba-51e39a21611c" providerId="ADAL" clId="{C08C9815-4DF9-4629-AFAC-C8AC1201F5D0}" dt="2023-05-15T12:44:03.083" v="912" actId="14100"/>
          <ac:picMkLst>
            <pc:docMk/>
            <pc:sldMk cId="328763590" sldId="894"/>
            <ac:picMk id="3" creationId="{44AE6585-F66B-422E-86F7-7E69ADCF0135}"/>
          </ac:picMkLst>
        </pc:picChg>
        <pc:picChg chg="del">
          <ac:chgData name="James Fraser" userId="7e2e69db-0c28-4892-b2ba-51e39a21611c" providerId="ADAL" clId="{C08C9815-4DF9-4629-AFAC-C8AC1201F5D0}" dt="2023-05-15T12:43:44.209" v="906" actId="478"/>
          <ac:picMkLst>
            <pc:docMk/>
            <pc:sldMk cId="328763590" sldId="894"/>
            <ac:picMk id="4" creationId="{AE0382C9-02B0-45CC-940E-2536A44DA3E8}"/>
          </ac:picMkLst>
        </pc:picChg>
      </pc:sldChg>
      <pc:sldChg chg="addSp delSp modSp add mod ord modNotesTx">
        <pc:chgData name="James Fraser" userId="7e2e69db-0c28-4892-b2ba-51e39a21611c" providerId="ADAL" clId="{C08C9815-4DF9-4629-AFAC-C8AC1201F5D0}" dt="2023-05-16T16:31:00.030" v="3373"/>
        <pc:sldMkLst>
          <pc:docMk/>
          <pc:sldMk cId="4014536343" sldId="895"/>
        </pc:sldMkLst>
        <pc:spChg chg="add mod">
          <ac:chgData name="James Fraser" userId="7e2e69db-0c28-4892-b2ba-51e39a21611c" providerId="ADAL" clId="{C08C9815-4DF9-4629-AFAC-C8AC1201F5D0}" dt="2023-05-15T13:01:59.965" v="1182" actId="207"/>
          <ac:spMkLst>
            <pc:docMk/>
            <pc:sldMk cId="4014536343" sldId="895"/>
            <ac:spMk id="3" creationId="{1A0310EF-1F26-45E3-9033-58D4F0DCC4B5}"/>
          </ac:spMkLst>
        </pc:spChg>
        <pc:spChg chg="add">
          <ac:chgData name="James Fraser" userId="7e2e69db-0c28-4892-b2ba-51e39a21611c" providerId="ADAL" clId="{C08C9815-4DF9-4629-AFAC-C8AC1201F5D0}" dt="2023-05-15T13:01:53.934" v="1181"/>
          <ac:spMkLst>
            <pc:docMk/>
            <pc:sldMk cId="4014536343" sldId="895"/>
            <ac:spMk id="5" creationId="{D057E860-901D-46C8-A305-8D85EA11BA6C}"/>
          </ac:spMkLst>
        </pc:spChg>
        <pc:picChg chg="del">
          <ac:chgData name="James Fraser" userId="7e2e69db-0c28-4892-b2ba-51e39a21611c" providerId="ADAL" clId="{C08C9815-4DF9-4629-AFAC-C8AC1201F5D0}" dt="2023-05-15T12:44:10.054" v="914" actId="478"/>
          <ac:picMkLst>
            <pc:docMk/>
            <pc:sldMk cId="4014536343" sldId="895"/>
            <ac:picMk id="3" creationId="{44AE6585-F66B-422E-86F7-7E69ADCF0135}"/>
          </ac:picMkLst>
        </pc:picChg>
        <pc:picChg chg="add mod">
          <ac:chgData name="James Fraser" userId="7e2e69db-0c28-4892-b2ba-51e39a21611c" providerId="ADAL" clId="{C08C9815-4DF9-4629-AFAC-C8AC1201F5D0}" dt="2023-05-15T12:44:27.603" v="918" actId="14100"/>
          <ac:picMkLst>
            <pc:docMk/>
            <pc:sldMk cId="4014536343" sldId="895"/>
            <ac:picMk id="4" creationId="{9D7AE70A-9AF7-4360-940B-52FCCEEF3C1A}"/>
          </ac:picMkLst>
        </pc:picChg>
      </pc:sldChg>
      <pc:sldChg chg="addSp delSp modSp add mod ord modNotesTx">
        <pc:chgData name="James Fraser" userId="7e2e69db-0c28-4892-b2ba-51e39a21611c" providerId="ADAL" clId="{C08C9815-4DF9-4629-AFAC-C8AC1201F5D0}" dt="2023-05-16T16:30:56.925" v="3371"/>
        <pc:sldMkLst>
          <pc:docMk/>
          <pc:sldMk cId="1891763417" sldId="896"/>
        </pc:sldMkLst>
        <pc:spChg chg="add mod">
          <ac:chgData name="James Fraser" userId="7e2e69db-0c28-4892-b2ba-51e39a21611c" providerId="ADAL" clId="{C08C9815-4DF9-4629-AFAC-C8AC1201F5D0}" dt="2023-05-15T13:01:48.813" v="1180" actId="207"/>
          <ac:spMkLst>
            <pc:docMk/>
            <pc:sldMk cId="1891763417" sldId="896"/>
            <ac:spMk id="4" creationId="{831B43A3-88A9-47D3-9605-4740DEF98A89}"/>
          </ac:spMkLst>
        </pc:spChg>
        <pc:spChg chg="add">
          <ac:chgData name="James Fraser" userId="7e2e69db-0c28-4892-b2ba-51e39a21611c" providerId="ADAL" clId="{C08C9815-4DF9-4629-AFAC-C8AC1201F5D0}" dt="2023-05-15T13:01:41.840" v="1179"/>
          <ac:spMkLst>
            <pc:docMk/>
            <pc:sldMk cId="1891763417" sldId="896"/>
            <ac:spMk id="5" creationId="{B575DA31-92D2-4575-A5AB-032516C5BABD}"/>
          </ac:spMkLst>
        </pc:spChg>
        <pc:picChg chg="add mod">
          <ac:chgData name="James Fraser" userId="7e2e69db-0c28-4892-b2ba-51e39a21611c" providerId="ADAL" clId="{C08C9815-4DF9-4629-AFAC-C8AC1201F5D0}" dt="2023-05-15T12:44:51.419" v="926" actId="14100"/>
          <ac:picMkLst>
            <pc:docMk/>
            <pc:sldMk cId="1891763417" sldId="896"/>
            <ac:picMk id="3" creationId="{11EBAF08-A05B-46B7-A70D-C597AF10588F}"/>
          </ac:picMkLst>
        </pc:picChg>
        <pc:picChg chg="del">
          <ac:chgData name="James Fraser" userId="7e2e69db-0c28-4892-b2ba-51e39a21611c" providerId="ADAL" clId="{C08C9815-4DF9-4629-AFAC-C8AC1201F5D0}" dt="2023-05-15T12:44:32.892" v="920" actId="478"/>
          <ac:picMkLst>
            <pc:docMk/>
            <pc:sldMk cId="1891763417" sldId="896"/>
            <ac:picMk id="4" creationId="{9D7AE70A-9AF7-4360-940B-52FCCEEF3C1A}"/>
          </ac:picMkLst>
        </pc:picChg>
      </pc:sldChg>
      <pc:sldChg chg="modSp add mod modNotesTx">
        <pc:chgData name="James Fraser" userId="7e2e69db-0c28-4892-b2ba-51e39a21611c" providerId="ADAL" clId="{C08C9815-4DF9-4629-AFAC-C8AC1201F5D0}" dt="2023-05-16T16:30:08.857" v="3362" actId="20577"/>
        <pc:sldMkLst>
          <pc:docMk/>
          <pc:sldMk cId="187237738" sldId="897"/>
        </pc:sldMkLst>
        <pc:spChg chg="mod">
          <ac:chgData name="James Fraser" userId="7e2e69db-0c28-4892-b2ba-51e39a21611c" providerId="ADAL" clId="{C08C9815-4DF9-4629-AFAC-C8AC1201F5D0}" dt="2023-05-15T12:47:41.102" v="1015" actId="20577"/>
          <ac:spMkLst>
            <pc:docMk/>
            <pc:sldMk cId="187237738" sldId="897"/>
            <ac:spMk id="5" creationId="{6F83E73C-44CF-45D2-9181-31F459738221}"/>
          </ac:spMkLst>
        </pc:spChg>
        <pc:spChg chg="mod">
          <ac:chgData name="James Fraser" userId="7e2e69db-0c28-4892-b2ba-51e39a21611c" providerId="ADAL" clId="{C08C9815-4DF9-4629-AFAC-C8AC1201F5D0}" dt="2023-05-15T12:47:28.982" v="1005" actId="20577"/>
          <ac:spMkLst>
            <pc:docMk/>
            <pc:sldMk cId="187237738" sldId="897"/>
            <ac:spMk id="7" creationId="{8983F975-277E-47B9-BAAB-75C9D55D1101}"/>
          </ac:spMkLst>
        </pc:spChg>
      </pc:sldChg>
      <pc:sldChg chg="addSp delSp add mod ord setBg">
        <pc:chgData name="James Fraser" userId="7e2e69db-0c28-4892-b2ba-51e39a21611c" providerId="ADAL" clId="{C08C9815-4DF9-4629-AFAC-C8AC1201F5D0}" dt="2023-05-15T13:00:49.797" v="1172"/>
        <pc:sldMkLst>
          <pc:docMk/>
          <pc:sldMk cId="2630626746" sldId="898"/>
        </pc:sldMkLst>
        <pc:picChg chg="add del">
          <ac:chgData name="James Fraser" userId="7e2e69db-0c28-4892-b2ba-51e39a21611c" providerId="ADAL" clId="{C08C9815-4DF9-4629-AFAC-C8AC1201F5D0}" dt="2023-05-15T12:58:56.026" v="1096" actId="478"/>
          <ac:picMkLst>
            <pc:docMk/>
            <pc:sldMk cId="2630626746" sldId="898"/>
            <ac:picMk id="11" creationId="{03E93B82-A54C-4E30-B1E2-8C318797B5A6}"/>
          </ac:picMkLst>
        </pc:picChg>
      </pc:sldChg>
      <pc:sldChg chg="addSp delSp add mod ord setBg">
        <pc:chgData name="James Fraser" userId="7e2e69db-0c28-4892-b2ba-51e39a21611c" providerId="ADAL" clId="{C08C9815-4DF9-4629-AFAC-C8AC1201F5D0}" dt="2023-05-15T13:00:55.593" v="1174"/>
        <pc:sldMkLst>
          <pc:docMk/>
          <pc:sldMk cId="3308672369" sldId="899"/>
        </pc:sldMkLst>
        <pc:picChg chg="add del">
          <ac:chgData name="James Fraser" userId="7e2e69db-0c28-4892-b2ba-51e39a21611c" providerId="ADAL" clId="{C08C9815-4DF9-4629-AFAC-C8AC1201F5D0}" dt="2023-05-15T12:59:10.293" v="1099" actId="478"/>
          <ac:picMkLst>
            <pc:docMk/>
            <pc:sldMk cId="3308672369" sldId="899"/>
            <ac:picMk id="11" creationId="{E858353D-8BAB-440F-BD6A-14C407945D7E}"/>
          </ac:picMkLst>
        </pc:picChg>
      </pc:sldChg>
      <pc:sldChg chg="addSp delSp add mod ord setBg">
        <pc:chgData name="James Fraser" userId="7e2e69db-0c28-4892-b2ba-51e39a21611c" providerId="ADAL" clId="{C08C9815-4DF9-4629-AFAC-C8AC1201F5D0}" dt="2023-05-15T13:00:59.898" v="1176"/>
        <pc:sldMkLst>
          <pc:docMk/>
          <pc:sldMk cId="1963559753" sldId="900"/>
        </pc:sldMkLst>
        <pc:picChg chg="add del">
          <ac:chgData name="James Fraser" userId="7e2e69db-0c28-4892-b2ba-51e39a21611c" providerId="ADAL" clId="{C08C9815-4DF9-4629-AFAC-C8AC1201F5D0}" dt="2023-05-15T12:59:27.190" v="1102" actId="478"/>
          <ac:picMkLst>
            <pc:docMk/>
            <pc:sldMk cId="1963559753" sldId="900"/>
            <ac:picMk id="11" creationId="{860A62DC-5455-4181-81C6-C417CA8DDF30}"/>
          </ac:picMkLst>
        </pc:picChg>
      </pc:sldChg>
      <pc:sldChg chg="addSp delSp add mod setBg">
        <pc:chgData name="James Fraser" userId="7e2e69db-0c28-4892-b2ba-51e39a21611c" providerId="ADAL" clId="{C08C9815-4DF9-4629-AFAC-C8AC1201F5D0}" dt="2023-05-15T12:59:52.658" v="1105" actId="478"/>
        <pc:sldMkLst>
          <pc:docMk/>
          <pc:sldMk cId="51315343" sldId="901"/>
        </pc:sldMkLst>
        <pc:picChg chg="add del">
          <ac:chgData name="James Fraser" userId="7e2e69db-0c28-4892-b2ba-51e39a21611c" providerId="ADAL" clId="{C08C9815-4DF9-4629-AFAC-C8AC1201F5D0}" dt="2023-05-15T12:59:52.658" v="1105" actId="478"/>
          <ac:picMkLst>
            <pc:docMk/>
            <pc:sldMk cId="51315343" sldId="901"/>
            <ac:picMk id="11" creationId="{44F5E70A-C625-46F7-BFE5-9F7F1D87F62B}"/>
          </ac:picMkLst>
        </pc:picChg>
      </pc:sldChg>
      <pc:sldChg chg="addSp delSp modSp add mod modNotesTx">
        <pc:chgData name="James Fraser" userId="7e2e69db-0c28-4892-b2ba-51e39a21611c" providerId="ADAL" clId="{C08C9815-4DF9-4629-AFAC-C8AC1201F5D0}" dt="2023-05-16T16:17:58.020" v="3288" actId="20577"/>
        <pc:sldMkLst>
          <pc:docMk/>
          <pc:sldMk cId="308033563" sldId="902"/>
        </pc:sldMkLst>
        <pc:spChg chg="mod">
          <ac:chgData name="James Fraser" userId="7e2e69db-0c28-4892-b2ba-51e39a21611c" providerId="ADAL" clId="{C08C9815-4DF9-4629-AFAC-C8AC1201F5D0}" dt="2023-05-15T13:03:26.607" v="1196" actId="20577"/>
          <ac:spMkLst>
            <pc:docMk/>
            <pc:sldMk cId="308033563" sldId="902"/>
            <ac:spMk id="5" creationId="{6F83E73C-44CF-45D2-9181-31F459738221}"/>
          </ac:spMkLst>
        </pc:spChg>
        <pc:spChg chg="add del mod">
          <ac:chgData name="James Fraser" userId="7e2e69db-0c28-4892-b2ba-51e39a21611c" providerId="ADAL" clId="{C08C9815-4DF9-4629-AFAC-C8AC1201F5D0}" dt="2023-05-15T13:36:48.140" v="1814" actId="478"/>
          <ac:spMkLst>
            <pc:docMk/>
            <pc:sldMk cId="308033563" sldId="902"/>
            <ac:spMk id="13" creationId="{6BEF6121-9B6F-4C1E-A7B8-A974CC0B6DB9}"/>
          </ac:spMkLst>
        </pc:spChg>
        <pc:spChg chg="del">
          <ac:chgData name="James Fraser" userId="7e2e69db-0c28-4892-b2ba-51e39a21611c" providerId="ADAL" clId="{C08C9815-4DF9-4629-AFAC-C8AC1201F5D0}" dt="2023-05-15T13:03:34.390" v="1198" actId="478"/>
          <ac:spMkLst>
            <pc:docMk/>
            <pc:sldMk cId="308033563" sldId="902"/>
            <ac:spMk id="14" creationId="{34D677F2-C9F3-48FF-A4C6-6DE7F412574C}"/>
          </ac:spMkLst>
        </pc:spChg>
        <pc:spChg chg="add del mod">
          <ac:chgData name="James Fraser" userId="7e2e69db-0c28-4892-b2ba-51e39a21611c" providerId="ADAL" clId="{C08C9815-4DF9-4629-AFAC-C8AC1201F5D0}" dt="2023-05-15T13:50:14.592" v="2032" actId="478"/>
          <ac:spMkLst>
            <pc:docMk/>
            <pc:sldMk cId="308033563" sldId="902"/>
            <ac:spMk id="15" creationId="{A356049A-798D-4737-AB73-C246D1EA0135}"/>
          </ac:spMkLst>
        </pc:spChg>
        <pc:spChg chg="add mod">
          <ac:chgData name="James Fraser" userId="7e2e69db-0c28-4892-b2ba-51e39a21611c" providerId="ADAL" clId="{C08C9815-4DF9-4629-AFAC-C8AC1201F5D0}" dt="2023-05-15T14:00:56.172" v="2387" actId="20577"/>
          <ac:spMkLst>
            <pc:docMk/>
            <pc:sldMk cId="308033563" sldId="902"/>
            <ac:spMk id="16" creationId="{76687F8C-C0DD-41FF-9179-B6A98814B898}"/>
          </ac:spMkLst>
        </pc:spChg>
        <pc:grpChg chg="add del">
          <ac:chgData name="James Fraser" userId="7e2e69db-0c28-4892-b2ba-51e39a21611c" providerId="ADAL" clId="{C08C9815-4DF9-4629-AFAC-C8AC1201F5D0}" dt="2023-05-15T13:07:15.457" v="1201"/>
          <ac:grpSpMkLst>
            <pc:docMk/>
            <pc:sldMk cId="308033563" sldId="902"/>
            <ac:grpSpMk id="7" creationId="{A7C6E756-283A-4352-9620-D871F468CCE9}"/>
          </ac:grpSpMkLst>
        </pc:grpChg>
        <pc:graphicFrameChg chg="del">
          <ac:chgData name="James Fraser" userId="7e2e69db-0c28-4892-b2ba-51e39a21611c" providerId="ADAL" clId="{C08C9815-4DF9-4629-AFAC-C8AC1201F5D0}" dt="2023-05-15T13:03:30.390" v="1197" actId="478"/>
          <ac:graphicFrameMkLst>
            <pc:docMk/>
            <pc:sldMk cId="308033563" sldId="902"/>
            <ac:graphicFrameMk id="9" creationId="{49662E03-73E3-4547-97BA-D8BF4D25DA05}"/>
          </ac:graphicFrameMkLst>
        </pc:graphicFrameChg>
        <pc:picChg chg="del mod">
          <ac:chgData name="James Fraser" userId="7e2e69db-0c28-4892-b2ba-51e39a21611c" providerId="ADAL" clId="{C08C9815-4DF9-4629-AFAC-C8AC1201F5D0}" dt="2023-05-15T13:36:22.891" v="1812" actId="478"/>
          <ac:picMkLst>
            <pc:docMk/>
            <pc:sldMk cId="308033563" sldId="902"/>
            <ac:picMk id="3" creationId="{1939DADC-CF9E-4DF3-B211-01692C501D72}"/>
          </ac:picMkLst>
        </pc:picChg>
        <pc:picChg chg="add mod">
          <ac:chgData name="James Fraser" userId="7e2e69db-0c28-4892-b2ba-51e39a21611c" providerId="ADAL" clId="{C08C9815-4DF9-4629-AFAC-C8AC1201F5D0}" dt="2023-05-15T14:21:45.259" v="2823" actId="1076"/>
          <ac:picMkLst>
            <pc:docMk/>
            <pc:sldMk cId="308033563" sldId="902"/>
            <ac:picMk id="4" creationId="{DE5CFB71-E196-48DE-8980-010C19900BD3}"/>
          </ac:picMkLst>
        </pc:picChg>
        <pc:picChg chg="add del">
          <ac:chgData name="James Fraser" userId="7e2e69db-0c28-4892-b2ba-51e39a21611c" providerId="ADAL" clId="{C08C9815-4DF9-4629-AFAC-C8AC1201F5D0}" dt="2023-05-15T14:21:42.079" v="2822" actId="478"/>
          <ac:picMkLst>
            <pc:docMk/>
            <pc:sldMk cId="308033563" sldId="902"/>
            <ac:picMk id="17" creationId="{55D58484-6470-4852-BFBE-AC308A148B45}"/>
          </ac:picMkLst>
        </pc:picChg>
        <pc:picChg chg="add mod modCrop">
          <ac:chgData name="James Fraser" userId="7e2e69db-0c28-4892-b2ba-51e39a21611c" providerId="ADAL" clId="{C08C9815-4DF9-4629-AFAC-C8AC1201F5D0}" dt="2023-05-15T14:16:40.281" v="2775" actId="18131"/>
          <ac:picMkLst>
            <pc:docMk/>
            <pc:sldMk cId="308033563" sldId="902"/>
            <ac:picMk id="18" creationId="{4412C3E1-3692-40F7-B9B4-37876A45586C}"/>
          </ac:picMkLst>
        </pc:picChg>
        <pc:picChg chg="add del">
          <ac:chgData name="James Fraser" userId="7e2e69db-0c28-4892-b2ba-51e39a21611c" providerId="ADAL" clId="{C08C9815-4DF9-4629-AFAC-C8AC1201F5D0}" dt="2023-05-15T14:16:33.268" v="2774" actId="478"/>
          <ac:picMkLst>
            <pc:docMk/>
            <pc:sldMk cId="308033563" sldId="902"/>
            <ac:picMk id="19" creationId="{EE7898FC-CEBA-4DC4-A5C1-20835284E238}"/>
          </ac:picMkLst>
        </pc:picChg>
      </pc:sldChg>
      <pc:sldChg chg="addSp delSp modSp add mod modNotesTx">
        <pc:chgData name="James Fraser" userId="7e2e69db-0c28-4892-b2ba-51e39a21611c" providerId="ADAL" clId="{C08C9815-4DF9-4629-AFAC-C8AC1201F5D0}" dt="2023-05-16T16:33:06.128" v="3376" actId="20577"/>
        <pc:sldMkLst>
          <pc:docMk/>
          <pc:sldMk cId="4145746499" sldId="903"/>
        </pc:sldMkLst>
        <pc:spChg chg="mod">
          <ac:chgData name="James Fraser" userId="7e2e69db-0c28-4892-b2ba-51e39a21611c" providerId="ADAL" clId="{C08C9815-4DF9-4629-AFAC-C8AC1201F5D0}" dt="2023-05-15T13:08:34.357" v="1212" actId="20577"/>
          <ac:spMkLst>
            <pc:docMk/>
            <pc:sldMk cId="4145746499" sldId="903"/>
            <ac:spMk id="5" creationId="{6F83E73C-44CF-45D2-9181-31F459738221}"/>
          </ac:spMkLst>
        </pc:spChg>
        <pc:spChg chg="add mod">
          <ac:chgData name="James Fraser" userId="7e2e69db-0c28-4892-b2ba-51e39a21611c" providerId="ADAL" clId="{C08C9815-4DF9-4629-AFAC-C8AC1201F5D0}" dt="2023-05-15T14:37:33.941" v="3283" actId="20577"/>
          <ac:spMkLst>
            <pc:docMk/>
            <pc:sldMk cId="4145746499" sldId="903"/>
            <ac:spMk id="7" creationId="{F302C137-1A19-4816-97DF-C1EFA3DAA5C2}"/>
          </ac:spMkLst>
        </pc:spChg>
        <pc:picChg chg="del">
          <ac:chgData name="James Fraser" userId="7e2e69db-0c28-4892-b2ba-51e39a21611c" providerId="ADAL" clId="{C08C9815-4DF9-4629-AFAC-C8AC1201F5D0}" dt="2023-05-15T13:51:57.470" v="2081" actId="478"/>
          <ac:picMkLst>
            <pc:docMk/>
            <pc:sldMk cId="4145746499" sldId="903"/>
            <ac:picMk id="3" creationId="{1939DADC-CF9E-4DF3-B211-01692C501D72}"/>
          </ac:picMkLst>
        </pc:picChg>
        <pc:picChg chg="add mod">
          <ac:chgData name="James Fraser" userId="7e2e69db-0c28-4892-b2ba-51e39a21611c" providerId="ADAL" clId="{C08C9815-4DF9-4629-AFAC-C8AC1201F5D0}" dt="2023-05-15T14:23:19.207" v="2837" actId="1076"/>
          <ac:picMkLst>
            <pc:docMk/>
            <pc:sldMk cId="4145746499" sldId="903"/>
            <ac:picMk id="4" creationId="{EC0A740A-9B60-4522-9FFC-2AC6ADD17068}"/>
          </ac:picMkLst>
        </pc:picChg>
        <pc:picChg chg="add mod modCrop">
          <ac:chgData name="James Fraser" userId="7e2e69db-0c28-4892-b2ba-51e39a21611c" providerId="ADAL" clId="{C08C9815-4DF9-4629-AFAC-C8AC1201F5D0}" dt="2023-05-15T13:52:14.805" v="2085" actId="18131"/>
          <ac:picMkLst>
            <pc:docMk/>
            <pc:sldMk cId="4145746499" sldId="903"/>
            <ac:picMk id="6" creationId="{E7621277-B202-400C-8D72-85971347D639}"/>
          </ac:picMkLst>
        </pc:picChg>
        <pc:picChg chg="add del">
          <ac:chgData name="James Fraser" userId="7e2e69db-0c28-4892-b2ba-51e39a21611c" providerId="ADAL" clId="{C08C9815-4DF9-4629-AFAC-C8AC1201F5D0}" dt="2023-05-15T13:52:17.923" v="2086" actId="478"/>
          <ac:picMkLst>
            <pc:docMk/>
            <pc:sldMk cId="4145746499" sldId="903"/>
            <ac:picMk id="9" creationId="{DE9DD6F0-348C-4068-B6D1-B77A8CDA0FB7}"/>
          </ac:picMkLst>
        </pc:picChg>
        <pc:picChg chg="add del">
          <ac:chgData name="James Fraser" userId="7e2e69db-0c28-4892-b2ba-51e39a21611c" providerId="ADAL" clId="{C08C9815-4DF9-4629-AFAC-C8AC1201F5D0}" dt="2023-05-15T14:23:15.741" v="2836" actId="478"/>
          <ac:picMkLst>
            <pc:docMk/>
            <pc:sldMk cId="4145746499" sldId="903"/>
            <ac:picMk id="10" creationId="{0185ACDC-73CB-4F8E-AC97-E85B8233835B}"/>
          </ac:picMkLst>
        </pc:picChg>
      </pc:sldChg>
      <pc:sldChg chg="addSp delSp modSp add mod modNotesTx">
        <pc:chgData name="James Fraser" userId="7e2e69db-0c28-4892-b2ba-51e39a21611c" providerId="ADAL" clId="{C08C9815-4DF9-4629-AFAC-C8AC1201F5D0}" dt="2023-05-16T16:18:06.960" v="3290" actId="20577"/>
        <pc:sldMkLst>
          <pc:docMk/>
          <pc:sldMk cId="682774812" sldId="904"/>
        </pc:sldMkLst>
        <pc:spChg chg="mod">
          <ac:chgData name="James Fraser" userId="7e2e69db-0c28-4892-b2ba-51e39a21611c" providerId="ADAL" clId="{C08C9815-4DF9-4629-AFAC-C8AC1201F5D0}" dt="2023-05-15T13:08:44.989" v="1221" actId="20577"/>
          <ac:spMkLst>
            <pc:docMk/>
            <pc:sldMk cId="682774812" sldId="904"/>
            <ac:spMk id="5" creationId="{6F83E73C-44CF-45D2-9181-31F459738221}"/>
          </ac:spMkLst>
        </pc:spChg>
        <pc:spChg chg="add del mod">
          <ac:chgData name="James Fraser" userId="7e2e69db-0c28-4892-b2ba-51e39a21611c" providerId="ADAL" clId="{C08C9815-4DF9-4629-AFAC-C8AC1201F5D0}" dt="2023-05-15T13:48:59.770" v="2023" actId="478"/>
          <ac:spMkLst>
            <pc:docMk/>
            <pc:sldMk cId="682774812" sldId="904"/>
            <ac:spMk id="7" creationId="{1E541FB1-BA6E-4556-BD0B-6E281EF2CDEB}"/>
          </ac:spMkLst>
        </pc:spChg>
        <pc:spChg chg="add del">
          <ac:chgData name="James Fraser" userId="7e2e69db-0c28-4892-b2ba-51e39a21611c" providerId="ADAL" clId="{C08C9815-4DF9-4629-AFAC-C8AC1201F5D0}" dt="2023-05-15T13:48:46.371" v="2019"/>
          <ac:spMkLst>
            <pc:docMk/>
            <pc:sldMk cId="682774812" sldId="904"/>
            <ac:spMk id="9" creationId="{C43ABC1B-2175-46C8-9FAA-BD4C6B948637}"/>
          </ac:spMkLst>
        </pc:spChg>
        <pc:spChg chg="add mod">
          <ac:chgData name="James Fraser" userId="7e2e69db-0c28-4892-b2ba-51e39a21611c" providerId="ADAL" clId="{C08C9815-4DF9-4629-AFAC-C8AC1201F5D0}" dt="2023-05-15T13:51:42.639" v="2080" actId="114"/>
          <ac:spMkLst>
            <pc:docMk/>
            <pc:sldMk cId="682774812" sldId="904"/>
            <ac:spMk id="10" creationId="{0089A88F-C4DE-441B-AC71-932E2A24B08F}"/>
          </ac:spMkLst>
        </pc:spChg>
        <pc:picChg chg="del mod">
          <ac:chgData name="James Fraser" userId="7e2e69db-0c28-4892-b2ba-51e39a21611c" providerId="ADAL" clId="{C08C9815-4DF9-4629-AFAC-C8AC1201F5D0}" dt="2023-05-15T13:49:02.526" v="2024" actId="478"/>
          <ac:picMkLst>
            <pc:docMk/>
            <pc:sldMk cId="682774812" sldId="904"/>
            <ac:picMk id="3" creationId="{1939DADC-CF9E-4DF3-B211-01692C501D72}"/>
          </ac:picMkLst>
        </pc:picChg>
        <pc:picChg chg="add mod">
          <ac:chgData name="James Fraser" userId="7e2e69db-0c28-4892-b2ba-51e39a21611c" providerId="ADAL" clId="{C08C9815-4DF9-4629-AFAC-C8AC1201F5D0}" dt="2023-05-15T14:24:52.275" v="2851" actId="1038"/>
          <ac:picMkLst>
            <pc:docMk/>
            <pc:sldMk cId="682774812" sldId="904"/>
            <ac:picMk id="4" creationId="{B3513E16-4EAE-429A-8722-131B78AD7687}"/>
          </ac:picMkLst>
        </pc:picChg>
        <pc:picChg chg="add mod modCrop">
          <ac:chgData name="James Fraser" userId="7e2e69db-0c28-4892-b2ba-51e39a21611c" providerId="ADAL" clId="{C08C9815-4DF9-4629-AFAC-C8AC1201F5D0}" dt="2023-05-15T13:50:43.907" v="2034" actId="18131"/>
          <ac:picMkLst>
            <pc:docMk/>
            <pc:sldMk cId="682774812" sldId="904"/>
            <ac:picMk id="6" creationId="{C9E295BC-34A1-404A-8735-0DCE68253348}"/>
          </ac:picMkLst>
        </pc:picChg>
        <pc:picChg chg="add del">
          <ac:chgData name="James Fraser" userId="7e2e69db-0c28-4892-b2ba-51e39a21611c" providerId="ADAL" clId="{C08C9815-4DF9-4629-AFAC-C8AC1201F5D0}" dt="2023-05-15T13:49:34.144" v="2028" actId="478"/>
          <ac:picMkLst>
            <pc:docMk/>
            <pc:sldMk cId="682774812" sldId="904"/>
            <ac:picMk id="11" creationId="{586CFD53-40AD-417C-9D7E-D83CAFDDB04F}"/>
          </ac:picMkLst>
        </pc:picChg>
        <pc:picChg chg="add del">
          <ac:chgData name="James Fraser" userId="7e2e69db-0c28-4892-b2ba-51e39a21611c" providerId="ADAL" clId="{C08C9815-4DF9-4629-AFAC-C8AC1201F5D0}" dt="2023-05-15T14:23:26.685" v="2838" actId="478"/>
          <ac:picMkLst>
            <pc:docMk/>
            <pc:sldMk cId="682774812" sldId="904"/>
            <ac:picMk id="12" creationId="{6345DB4E-366E-4E15-9A03-10B7E702257C}"/>
          </ac:picMkLst>
        </pc:picChg>
      </pc:sldChg>
      <pc:sldChg chg="addSp delSp modSp add mod modNotesTx">
        <pc:chgData name="James Fraser" userId="7e2e69db-0c28-4892-b2ba-51e39a21611c" providerId="ADAL" clId="{C08C9815-4DF9-4629-AFAC-C8AC1201F5D0}" dt="2023-05-16T16:18:10.608" v="3291" actId="20577"/>
        <pc:sldMkLst>
          <pc:docMk/>
          <pc:sldMk cId="3346583650" sldId="905"/>
        </pc:sldMkLst>
        <pc:spChg chg="mod">
          <ac:chgData name="James Fraser" userId="7e2e69db-0c28-4892-b2ba-51e39a21611c" providerId="ADAL" clId="{C08C9815-4DF9-4629-AFAC-C8AC1201F5D0}" dt="2023-05-15T13:09:38.540" v="1234" actId="20577"/>
          <ac:spMkLst>
            <pc:docMk/>
            <pc:sldMk cId="3346583650" sldId="905"/>
            <ac:spMk id="5" creationId="{6F83E73C-44CF-45D2-9181-31F459738221}"/>
          </ac:spMkLst>
        </pc:spChg>
        <pc:spChg chg="add del mod">
          <ac:chgData name="James Fraser" userId="7e2e69db-0c28-4892-b2ba-51e39a21611c" providerId="ADAL" clId="{C08C9815-4DF9-4629-AFAC-C8AC1201F5D0}" dt="2023-05-15T13:54:26.354" v="2176" actId="478"/>
          <ac:spMkLst>
            <pc:docMk/>
            <pc:sldMk cId="3346583650" sldId="905"/>
            <ac:spMk id="11" creationId="{8ED674E4-E783-49F3-AE97-4460372696C2}"/>
          </ac:spMkLst>
        </pc:spChg>
        <pc:spChg chg="add mod">
          <ac:chgData name="James Fraser" userId="7e2e69db-0c28-4892-b2ba-51e39a21611c" providerId="ADAL" clId="{C08C9815-4DF9-4629-AFAC-C8AC1201F5D0}" dt="2023-05-15T14:10:49.398" v="2687" actId="20577"/>
          <ac:spMkLst>
            <pc:docMk/>
            <pc:sldMk cId="3346583650" sldId="905"/>
            <ac:spMk id="12" creationId="{8B4DFBFD-85D6-4FED-8819-B997EF7FCF87}"/>
          </ac:spMkLst>
        </pc:spChg>
        <pc:spChg chg="add mod">
          <ac:chgData name="James Fraser" userId="7e2e69db-0c28-4892-b2ba-51e39a21611c" providerId="ADAL" clId="{C08C9815-4DF9-4629-AFAC-C8AC1201F5D0}" dt="2023-05-15T14:18:24.174" v="2801" actId="1037"/>
          <ac:spMkLst>
            <pc:docMk/>
            <pc:sldMk cId="3346583650" sldId="905"/>
            <ac:spMk id="14" creationId="{5B495A5E-D354-4078-86BB-461CCD9A93C9}"/>
          </ac:spMkLst>
        </pc:spChg>
        <pc:picChg chg="del mod">
          <ac:chgData name="James Fraser" userId="7e2e69db-0c28-4892-b2ba-51e39a21611c" providerId="ADAL" clId="{C08C9815-4DF9-4629-AFAC-C8AC1201F5D0}" dt="2023-05-15T13:55:00.889" v="2232" actId="478"/>
          <ac:picMkLst>
            <pc:docMk/>
            <pc:sldMk cId="3346583650" sldId="905"/>
            <ac:picMk id="3" creationId="{1939DADC-CF9E-4DF3-B211-01692C501D72}"/>
          </ac:picMkLst>
        </pc:picChg>
        <pc:picChg chg="add del mod">
          <ac:chgData name="James Fraser" userId="7e2e69db-0c28-4892-b2ba-51e39a21611c" providerId="ADAL" clId="{C08C9815-4DF9-4629-AFAC-C8AC1201F5D0}" dt="2023-05-15T13:58:29.999" v="2266" actId="478"/>
          <ac:picMkLst>
            <pc:docMk/>
            <pc:sldMk cId="3346583650" sldId="905"/>
            <ac:picMk id="4" creationId="{54FBD56B-EF20-42AF-93B5-C847F0567F20}"/>
          </ac:picMkLst>
        </pc:picChg>
        <pc:picChg chg="add mod">
          <ac:chgData name="James Fraser" userId="7e2e69db-0c28-4892-b2ba-51e39a21611c" providerId="ADAL" clId="{C08C9815-4DF9-4629-AFAC-C8AC1201F5D0}" dt="2023-05-15T14:18:03.913" v="2795" actId="1036"/>
          <ac:picMkLst>
            <pc:docMk/>
            <pc:sldMk cId="3346583650" sldId="905"/>
            <ac:picMk id="6" creationId="{9E8C8505-130D-42E1-9C7D-137C40B81932}"/>
          </ac:picMkLst>
        </pc:picChg>
        <pc:picChg chg="add mod">
          <ac:chgData name="James Fraser" userId="7e2e69db-0c28-4892-b2ba-51e39a21611c" providerId="ADAL" clId="{C08C9815-4DF9-4629-AFAC-C8AC1201F5D0}" dt="2023-05-15T14:18:03.913" v="2795" actId="1036"/>
          <ac:picMkLst>
            <pc:docMk/>
            <pc:sldMk cId="3346583650" sldId="905"/>
            <ac:picMk id="7" creationId="{CDD4D0BE-DC96-4D7D-BB65-B8D8CBED73C5}"/>
          </ac:picMkLst>
        </pc:picChg>
        <pc:picChg chg="add mod">
          <ac:chgData name="James Fraser" userId="7e2e69db-0c28-4892-b2ba-51e39a21611c" providerId="ADAL" clId="{C08C9815-4DF9-4629-AFAC-C8AC1201F5D0}" dt="2023-05-15T14:18:03.913" v="2795" actId="1036"/>
          <ac:picMkLst>
            <pc:docMk/>
            <pc:sldMk cId="3346583650" sldId="905"/>
            <ac:picMk id="9" creationId="{8D22A1B2-5E67-432C-A7B2-66279E24985C}"/>
          </ac:picMkLst>
        </pc:picChg>
        <pc:picChg chg="add del mod">
          <ac:chgData name="James Fraser" userId="7e2e69db-0c28-4892-b2ba-51e39a21611c" providerId="ADAL" clId="{C08C9815-4DF9-4629-AFAC-C8AC1201F5D0}" dt="2023-05-15T13:17:31.676" v="1267" actId="478"/>
          <ac:picMkLst>
            <pc:docMk/>
            <pc:sldMk cId="3346583650" sldId="905"/>
            <ac:picMk id="10" creationId="{DADC0204-2A9E-491B-BB91-C87DFAB67FF2}"/>
          </ac:picMkLst>
        </pc:picChg>
        <pc:picChg chg="add del">
          <ac:chgData name="James Fraser" userId="7e2e69db-0c28-4892-b2ba-51e39a21611c" providerId="ADAL" clId="{C08C9815-4DF9-4629-AFAC-C8AC1201F5D0}" dt="2023-05-15T14:18:59.660" v="2807" actId="478"/>
          <ac:picMkLst>
            <pc:docMk/>
            <pc:sldMk cId="3346583650" sldId="905"/>
            <ac:picMk id="13" creationId="{6EE222CB-4252-4710-B241-406886B3BE8A}"/>
          </ac:picMkLst>
        </pc:picChg>
        <pc:picChg chg="add mod">
          <ac:chgData name="James Fraser" userId="7e2e69db-0c28-4892-b2ba-51e39a21611c" providerId="ADAL" clId="{C08C9815-4DF9-4629-AFAC-C8AC1201F5D0}" dt="2023-05-15T14:18:08.975" v="2796" actId="14100"/>
          <ac:picMkLst>
            <pc:docMk/>
            <pc:sldMk cId="3346583650" sldId="905"/>
            <ac:picMk id="15" creationId="{DB40D0BE-0583-40FC-961D-D9FC93CE452B}"/>
          </ac:picMkLst>
        </pc:picChg>
        <pc:picChg chg="add mod">
          <ac:chgData name="James Fraser" userId="7e2e69db-0c28-4892-b2ba-51e39a21611c" providerId="ADAL" clId="{C08C9815-4DF9-4629-AFAC-C8AC1201F5D0}" dt="2023-05-15T14:19:13.467" v="2809" actId="1076"/>
          <ac:picMkLst>
            <pc:docMk/>
            <pc:sldMk cId="3346583650" sldId="905"/>
            <ac:picMk id="17" creationId="{62554BF7-9CC4-4CE6-9B14-FE95B90FA9FD}"/>
          </ac:picMkLst>
        </pc:picChg>
      </pc:sldChg>
      <pc:sldChg chg="addSp delSp modSp add mod modNotesTx">
        <pc:chgData name="James Fraser" userId="7e2e69db-0c28-4892-b2ba-51e39a21611c" providerId="ADAL" clId="{C08C9815-4DF9-4629-AFAC-C8AC1201F5D0}" dt="2023-05-16T16:18:01.883" v="3289" actId="20577"/>
        <pc:sldMkLst>
          <pc:docMk/>
          <pc:sldMk cId="3369157252" sldId="906"/>
        </pc:sldMkLst>
        <pc:spChg chg="mod">
          <ac:chgData name="James Fraser" userId="7e2e69db-0c28-4892-b2ba-51e39a21611c" providerId="ADAL" clId="{C08C9815-4DF9-4629-AFAC-C8AC1201F5D0}" dt="2023-05-15T13:39:39.490" v="1843" actId="20577"/>
          <ac:spMkLst>
            <pc:docMk/>
            <pc:sldMk cId="3369157252" sldId="906"/>
            <ac:spMk id="5" creationId="{6F83E73C-44CF-45D2-9181-31F459738221}"/>
          </ac:spMkLst>
        </pc:spChg>
        <pc:spChg chg="mod">
          <ac:chgData name="James Fraser" userId="7e2e69db-0c28-4892-b2ba-51e39a21611c" providerId="ADAL" clId="{C08C9815-4DF9-4629-AFAC-C8AC1201F5D0}" dt="2023-05-15T13:48:11.561" v="2016" actId="255"/>
          <ac:spMkLst>
            <pc:docMk/>
            <pc:sldMk cId="3369157252" sldId="906"/>
            <ac:spMk id="15" creationId="{A356049A-798D-4737-AB73-C246D1EA0135}"/>
          </ac:spMkLst>
        </pc:spChg>
        <pc:picChg chg="add mod modCrop">
          <ac:chgData name="James Fraser" userId="7e2e69db-0c28-4892-b2ba-51e39a21611c" providerId="ADAL" clId="{C08C9815-4DF9-4629-AFAC-C8AC1201F5D0}" dt="2023-05-15T13:45:07.347" v="1851" actId="732"/>
          <ac:picMkLst>
            <pc:docMk/>
            <pc:sldMk cId="3369157252" sldId="906"/>
            <ac:picMk id="3" creationId="{B77AFD8A-272C-4006-B6A2-114402D00CB8}"/>
          </ac:picMkLst>
        </pc:picChg>
        <pc:picChg chg="add mod">
          <ac:chgData name="James Fraser" userId="7e2e69db-0c28-4892-b2ba-51e39a21611c" providerId="ADAL" clId="{C08C9815-4DF9-4629-AFAC-C8AC1201F5D0}" dt="2023-05-15T14:22:33.696" v="2830" actId="1076"/>
          <ac:picMkLst>
            <pc:docMk/>
            <pc:sldMk cId="3369157252" sldId="906"/>
            <ac:picMk id="6" creationId="{1B9F497A-92D6-4582-AEDB-C1B7EF06EEEA}"/>
          </ac:picMkLst>
        </pc:picChg>
        <pc:picChg chg="add del">
          <ac:chgData name="James Fraser" userId="7e2e69db-0c28-4892-b2ba-51e39a21611c" providerId="ADAL" clId="{C08C9815-4DF9-4629-AFAC-C8AC1201F5D0}" dt="2023-05-15T13:45:10.033" v="1852" actId="478"/>
          <ac:picMkLst>
            <pc:docMk/>
            <pc:sldMk cId="3369157252" sldId="906"/>
            <ac:picMk id="7" creationId="{BAF4856D-3153-433A-B170-975720887E6D}"/>
          </ac:picMkLst>
        </pc:picChg>
        <pc:picChg chg="add del">
          <ac:chgData name="James Fraser" userId="7e2e69db-0c28-4892-b2ba-51e39a21611c" providerId="ADAL" clId="{C08C9815-4DF9-4629-AFAC-C8AC1201F5D0}" dt="2023-05-15T14:22:30.729" v="2829" actId="478"/>
          <ac:picMkLst>
            <pc:docMk/>
            <pc:sldMk cId="3369157252" sldId="906"/>
            <ac:picMk id="9" creationId="{360DCB4C-6E4A-4F33-B9C4-FE63C2AD813D}"/>
          </ac:picMkLst>
        </pc:picChg>
      </pc:sldChg>
      <pc:sldChg chg="addSp delSp modSp add del mod">
        <pc:chgData name="James Fraser" userId="7e2e69db-0c28-4892-b2ba-51e39a21611c" providerId="ADAL" clId="{C08C9815-4DF9-4629-AFAC-C8AC1201F5D0}" dt="2023-05-15T13:35:34.807" v="1811" actId="47"/>
        <pc:sldMkLst>
          <pc:docMk/>
          <pc:sldMk cId="3652626957" sldId="906"/>
        </pc:sldMkLst>
        <pc:spChg chg="mod">
          <ac:chgData name="James Fraser" userId="7e2e69db-0c28-4892-b2ba-51e39a21611c" providerId="ADAL" clId="{C08C9815-4DF9-4629-AFAC-C8AC1201F5D0}" dt="2023-05-15T13:10:25.883" v="1239" actId="20577"/>
          <ac:spMkLst>
            <pc:docMk/>
            <pc:sldMk cId="3652626957" sldId="906"/>
            <ac:spMk id="5" creationId="{6F83E73C-44CF-45D2-9181-31F459738221}"/>
          </ac:spMkLst>
        </pc:spChg>
        <pc:spChg chg="add">
          <ac:chgData name="James Fraser" userId="7e2e69db-0c28-4892-b2ba-51e39a21611c" providerId="ADAL" clId="{C08C9815-4DF9-4629-AFAC-C8AC1201F5D0}" dt="2023-05-15T13:26:09.549" v="1382"/>
          <ac:spMkLst>
            <pc:docMk/>
            <pc:sldMk cId="3652626957" sldId="906"/>
            <ac:spMk id="21" creationId="{727BF6DE-1B51-4FE5-8035-7D17CF873786}"/>
          </ac:spMkLst>
        </pc:spChg>
        <pc:grpChg chg="add del">
          <ac:chgData name="James Fraser" userId="7e2e69db-0c28-4892-b2ba-51e39a21611c" providerId="ADAL" clId="{C08C9815-4DF9-4629-AFAC-C8AC1201F5D0}" dt="2023-05-15T13:10:43.523" v="1241"/>
          <ac:grpSpMkLst>
            <pc:docMk/>
            <pc:sldMk cId="3652626957" sldId="906"/>
            <ac:grpSpMk id="6" creationId="{F2E939F9-3F93-4027-BB0F-DF5DDB9C1FD1}"/>
          </ac:grpSpMkLst>
        </pc:grpChg>
        <pc:picChg chg="add mod modCrop">
          <ac:chgData name="James Fraser" userId="7e2e69db-0c28-4892-b2ba-51e39a21611c" providerId="ADAL" clId="{C08C9815-4DF9-4629-AFAC-C8AC1201F5D0}" dt="2023-05-15T13:11:27.561" v="1246" actId="14100"/>
          <ac:picMkLst>
            <pc:docMk/>
            <pc:sldMk cId="3652626957" sldId="906"/>
            <ac:picMk id="19" creationId="{830A7726-CEDA-4045-8F71-29622B1CE9BD}"/>
          </ac:picMkLst>
        </pc:picChg>
        <pc:picChg chg="add del mod">
          <ac:chgData name="James Fraser" userId="7e2e69db-0c28-4892-b2ba-51e39a21611c" providerId="ADAL" clId="{C08C9815-4DF9-4629-AFAC-C8AC1201F5D0}" dt="2023-05-15T13:24:12.273" v="1313" actId="478"/>
          <ac:picMkLst>
            <pc:docMk/>
            <pc:sldMk cId="3652626957" sldId="906"/>
            <ac:picMk id="20" creationId="{7AA963E3-6609-4595-9397-9788F933B326}"/>
          </ac:picMkLst>
        </pc:picChg>
      </pc:sldChg>
      <pc:sldChg chg="addSp delSp modSp add mod ord modNotesTx">
        <pc:chgData name="James Fraser" userId="7e2e69db-0c28-4892-b2ba-51e39a21611c" providerId="ADAL" clId="{C08C9815-4DF9-4629-AFAC-C8AC1201F5D0}" dt="2023-05-16T16:17:44.536" v="3287" actId="478"/>
        <pc:sldMkLst>
          <pc:docMk/>
          <pc:sldMk cId="170285117" sldId="907"/>
        </pc:sldMkLst>
        <pc:spChg chg="mod">
          <ac:chgData name="James Fraser" userId="7e2e69db-0c28-4892-b2ba-51e39a21611c" providerId="ADAL" clId="{C08C9815-4DF9-4629-AFAC-C8AC1201F5D0}" dt="2023-05-15T14:01:45.445" v="2392" actId="20577"/>
          <ac:spMkLst>
            <pc:docMk/>
            <pc:sldMk cId="170285117" sldId="907"/>
            <ac:spMk id="5" creationId="{6F83E73C-44CF-45D2-9181-31F459738221}"/>
          </ac:spMkLst>
        </pc:spChg>
        <pc:spChg chg="mod">
          <ac:chgData name="James Fraser" userId="7e2e69db-0c28-4892-b2ba-51e39a21611c" providerId="ADAL" clId="{C08C9815-4DF9-4629-AFAC-C8AC1201F5D0}" dt="2023-05-15T14:27:01.361" v="2922" actId="20577"/>
          <ac:spMkLst>
            <pc:docMk/>
            <pc:sldMk cId="170285117" sldId="907"/>
            <ac:spMk id="17" creationId="{062977F6-2782-48D5-932C-C6C851648A17}"/>
          </ac:spMkLst>
        </pc:spChg>
        <pc:picChg chg="del">
          <ac:chgData name="James Fraser" userId="7e2e69db-0c28-4892-b2ba-51e39a21611c" providerId="ADAL" clId="{C08C9815-4DF9-4629-AFAC-C8AC1201F5D0}" dt="2023-05-15T14:02:28.279" v="2465" actId="478"/>
          <ac:picMkLst>
            <pc:docMk/>
            <pc:sldMk cId="170285117" sldId="907"/>
            <ac:picMk id="3" creationId="{51A089A6-E047-4922-8600-CB30C554FF20}"/>
          </ac:picMkLst>
        </pc:picChg>
        <pc:picChg chg="add mod">
          <ac:chgData name="James Fraser" userId="7e2e69db-0c28-4892-b2ba-51e39a21611c" providerId="ADAL" clId="{C08C9815-4DF9-4629-AFAC-C8AC1201F5D0}" dt="2023-05-15T14:21:00.520" v="2817" actId="1076"/>
          <ac:picMkLst>
            <pc:docMk/>
            <pc:sldMk cId="170285117" sldId="907"/>
            <ac:picMk id="4" creationId="{D07D63FB-A874-4B57-AE61-9E6965105754}"/>
          </ac:picMkLst>
        </pc:picChg>
        <pc:picChg chg="add mod modCrop">
          <ac:chgData name="James Fraser" userId="7e2e69db-0c28-4892-b2ba-51e39a21611c" providerId="ADAL" clId="{C08C9815-4DF9-4629-AFAC-C8AC1201F5D0}" dt="2023-05-16T16:17:37.942" v="3286" actId="14100"/>
          <ac:picMkLst>
            <pc:docMk/>
            <pc:sldMk cId="170285117" sldId="907"/>
            <ac:picMk id="9" creationId="{57BB4932-B883-4676-8542-6E25FD83CDF3}"/>
          </ac:picMkLst>
        </pc:picChg>
        <pc:picChg chg="add del mod">
          <ac:chgData name="James Fraser" userId="7e2e69db-0c28-4892-b2ba-51e39a21611c" providerId="ADAL" clId="{C08C9815-4DF9-4629-AFAC-C8AC1201F5D0}" dt="2023-05-15T14:20:52.841" v="2815" actId="478"/>
          <ac:picMkLst>
            <pc:docMk/>
            <pc:sldMk cId="170285117" sldId="907"/>
            <ac:picMk id="10" creationId="{54EA5DDC-0A0E-487C-9C0F-62B41C892706}"/>
          </ac:picMkLst>
        </pc:picChg>
        <pc:picChg chg="add mod">
          <ac:chgData name="James Fraser" userId="7e2e69db-0c28-4892-b2ba-51e39a21611c" providerId="ADAL" clId="{C08C9815-4DF9-4629-AFAC-C8AC1201F5D0}" dt="2023-05-15T14:26:24.301" v="2883" actId="14100"/>
          <ac:picMkLst>
            <pc:docMk/>
            <pc:sldMk cId="170285117" sldId="907"/>
            <ac:picMk id="11" creationId="{869223AF-0121-4CC6-91A1-3C183BDEFFC1}"/>
          </ac:picMkLst>
        </pc:picChg>
        <pc:picChg chg="del">
          <ac:chgData name="James Fraser" userId="7e2e69db-0c28-4892-b2ba-51e39a21611c" providerId="ADAL" clId="{C08C9815-4DF9-4629-AFAC-C8AC1201F5D0}" dt="2023-05-15T14:06:04.911" v="2641" actId="478"/>
          <ac:picMkLst>
            <pc:docMk/>
            <pc:sldMk cId="170285117" sldId="907"/>
            <ac:picMk id="14" creationId="{B6718D9D-F20E-41E3-A68A-70871668CAEE}"/>
          </ac:picMkLst>
        </pc:picChg>
        <pc:picChg chg="del">
          <ac:chgData name="James Fraser" userId="7e2e69db-0c28-4892-b2ba-51e39a21611c" providerId="ADAL" clId="{C08C9815-4DF9-4629-AFAC-C8AC1201F5D0}" dt="2023-05-16T16:17:44.536" v="3287" actId="478"/>
          <ac:picMkLst>
            <pc:docMk/>
            <pc:sldMk cId="170285117" sldId="907"/>
            <ac:picMk id="15" creationId="{878C337B-A430-40E2-940C-952FC285893D}"/>
          </ac:picMkLst>
        </pc:picChg>
      </pc:sldChg>
      <pc:sldChg chg="addSp delSp modSp add mod ord modNotesTx">
        <pc:chgData name="James Fraser" userId="7e2e69db-0c28-4892-b2ba-51e39a21611c" providerId="ADAL" clId="{C08C9815-4DF9-4629-AFAC-C8AC1201F5D0}" dt="2023-05-16T16:21:49.104" v="3313" actId="167"/>
        <pc:sldMkLst>
          <pc:docMk/>
          <pc:sldMk cId="389626311" sldId="908"/>
        </pc:sldMkLst>
        <pc:spChg chg="mod">
          <ac:chgData name="James Fraser" userId="7e2e69db-0c28-4892-b2ba-51e39a21611c" providerId="ADAL" clId="{C08C9815-4DF9-4629-AFAC-C8AC1201F5D0}" dt="2023-05-15T14:28:42.322" v="2944" actId="20577"/>
          <ac:spMkLst>
            <pc:docMk/>
            <pc:sldMk cId="389626311" sldId="908"/>
            <ac:spMk id="5" creationId="{6F83E73C-44CF-45D2-9181-31F459738221}"/>
          </ac:spMkLst>
        </pc:spChg>
        <pc:spChg chg="mod">
          <ac:chgData name="James Fraser" userId="7e2e69db-0c28-4892-b2ba-51e39a21611c" providerId="ADAL" clId="{C08C9815-4DF9-4629-AFAC-C8AC1201F5D0}" dt="2023-05-15T14:34:27.158" v="3269" actId="20577"/>
          <ac:spMkLst>
            <pc:docMk/>
            <pc:sldMk cId="389626311" sldId="908"/>
            <ac:spMk id="17" creationId="{062977F6-2782-48D5-932C-C6C851648A17}"/>
          </ac:spMkLst>
        </pc:spChg>
        <pc:picChg chg="add mod ord modCrop">
          <ac:chgData name="James Fraser" userId="7e2e69db-0c28-4892-b2ba-51e39a21611c" providerId="ADAL" clId="{C08C9815-4DF9-4629-AFAC-C8AC1201F5D0}" dt="2023-05-16T16:21:49.104" v="3313" actId="167"/>
          <ac:picMkLst>
            <pc:docMk/>
            <pc:sldMk cId="389626311" sldId="908"/>
            <ac:picMk id="2" creationId="{5220A9F6-289B-434E-BDC5-16A0A2F04035}"/>
          </ac:picMkLst>
        </pc:picChg>
        <pc:picChg chg="del">
          <ac:chgData name="James Fraser" userId="7e2e69db-0c28-4892-b2ba-51e39a21611c" providerId="ADAL" clId="{C08C9815-4DF9-4629-AFAC-C8AC1201F5D0}" dt="2023-05-15T14:31:33.543" v="3126" actId="478"/>
          <ac:picMkLst>
            <pc:docMk/>
            <pc:sldMk cId="389626311" sldId="908"/>
            <ac:picMk id="3" creationId="{51A089A6-E047-4922-8600-CB30C554FF20}"/>
          </ac:picMkLst>
        </pc:picChg>
        <pc:picChg chg="add mod">
          <ac:chgData name="James Fraser" userId="7e2e69db-0c28-4892-b2ba-51e39a21611c" providerId="ADAL" clId="{C08C9815-4DF9-4629-AFAC-C8AC1201F5D0}" dt="2023-05-15T14:35:00.631" v="3277" actId="1076"/>
          <ac:picMkLst>
            <pc:docMk/>
            <pc:sldMk cId="389626311" sldId="908"/>
            <ac:picMk id="4" creationId="{00817DDA-4636-43EC-B2C1-CD798FF7C30F}"/>
          </ac:picMkLst>
        </pc:picChg>
        <pc:picChg chg="add del">
          <ac:chgData name="James Fraser" userId="7e2e69db-0c28-4892-b2ba-51e39a21611c" providerId="ADAL" clId="{C08C9815-4DF9-4629-AFAC-C8AC1201F5D0}" dt="2023-05-16T16:21:42.108" v="3311" actId="478"/>
          <ac:picMkLst>
            <pc:docMk/>
            <pc:sldMk cId="389626311" sldId="908"/>
            <ac:picMk id="9" creationId="{65776D78-2D43-4571-9749-8E6BAF3E233E}"/>
          </ac:picMkLst>
        </pc:picChg>
        <pc:picChg chg="add del ord">
          <ac:chgData name="James Fraser" userId="7e2e69db-0c28-4892-b2ba-51e39a21611c" providerId="ADAL" clId="{C08C9815-4DF9-4629-AFAC-C8AC1201F5D0}" dt="2023-05-15T14:34:57.021" v="3276" actId="478"/>
          <ac:picMkLst>
            <pc:docMk/>
            <pc:sldMk cId="389626311" sldId="908"/>
            <ac:picMk id="10" creationId="{27B819D1-5598-4B60-A486-BE7B937834F9}"/>
          </ac:picMkLst>
        </pc:picChg>
        <pc:picChg chg="del">
          <ac:chgData name="James Fraser" userId="7e2e69db-0c28-4892-b2ba-51e39a21611c" providerId="ADAL" clId="{C08C9815-4DF9-4629-AFAC-C8AC1201F5D0}" dt="2023-05-16T16:19:34.989" v="3292" actId="478"/>
          <ac:picMkLst>
            <pc:docMk/>
            <pc:sldMk cId="389626311" sldId="908"/>
            <ac:picMk id="14" creationId="{B6718D9D-F20E-41E3-A68A-70871668CAEE}"/>
          </ac:picMkLst>
        </pc:picChg>
        <pc:picChg chg="del">
          <ac:chgData name="James Fraser" userId="7e2e69db-0c28-4892-b2ba-51e39a21611c" providerId="ADAL" clId="{C08C9815-4DF9-4629-AFAC-C8AC1201F5D0}" dt="2023-05-16T16:19:36.044" v="3293" actId="478"/>
          <ac:picMkLst>
            <pc:docMk/>
            <pc:sldMk cId="389626311" sldId="908"/>
            <ac:picMk id="15" creationId="{878C337B-A430-40E2-940C-952FC285893D}"/>
          </ac:picMkLst>
        </pc:picChg>
      </pc:sldChg>
      <pc:sldChg chg="new del">
        <pc:chgData name="James Fraser" userId="7e2e69db-0c28-4892-b2ba-51e39a21611c" providerId="ADAL" clId="{C08C9815-4DF9-4629-AFAC-C8AC1201F5D0}" dt="2023-05-16T16:29:17.686" v="3315" actId="47"/>
        <pc:sldMkLst>
          <pc:docMk/>
          <pc:sldMk cId="3892445197" sldId="909"/>
        </pc:sldMkLst>
      </pc:sldChg>
    </pc:docChg>
  </pc:docChgLst>
  <pc:docChgLst>
    <pc:chgData name="James Fraser" userId="7e2e69db-0c28-4892-b2ba-51e39a21611c" providerId="ADAL" clId="{8D3320AC-53B0-4785-BB5C-35CE5846C763}"/>
    <pc:docChg chg="addSld modSld">
      <pc:chgData name="James Fraser" userId="7e2e69db-0c28-4892-b2ba-51e39a21611c" providerId="ADAL" clId="{8D3320AC-53B0-4785-BB5C-35CE5846C763}" dt="2023-08-17T16:09:38.800" v="0"/>
      <pc:docMkLst>
        <pc:docMk/>
      </pc:docMkLst>
      <pc:sldChg chg="add">
        <pc:chgData name="James Fraser" userId="7e2e69db-0c28-4892-b2ba-51e39a21611c" providerId="ADAL" clId="{8D3320AC-53B0-4785-BB5C-35CE5846C763}" dt="2023-08-17T16:09:38.800" v="0"/>
        <pc:sldMkLst>
          <pc:docMk/>
          <pc:sldMk cId="3130654603" sldId="912"/>
        </pc:sldMkLst>
      </pc:sldChg>
    </pc:docChg>
  </pc:docChgLst>
  <pc:docChgLst>
    <pc:chgData name="James Fraser" userId="7e2e69db-0c28-4892-b2ba-51e39a21611c" providerId="ADAL" clId="{A7E78E1C-03D4-4458-8A3E-DFF1A4C17923}"/>
    <pc:docChg chg="undo custSel modSld">
      <pc:chgData name="James Fraser" userId="7e2e69db-0c28-4892-b2ba-51e39a21611c" providerId="ADAL" clId="{A7E78E1C-03D4-4458-8A3E-DFF1A4C17923}" dt="2023-05-12T14:39:41.187" v="307" actId="1035"/>
      <pc:docMkLst>
        <pc:docMk/>
      </pc:docMkLst>
      <pc:sldChg chg="addSp modSp mod">
        <pc:chgData name="James Fraser" userId="7e2e69db-0c28-4892-b2ba-51e39a21611c" providerId="ADAL" clId="{A7E78E1C-03D4-4458-8A3E-DFF1A4C17923}" dt="2023-05-12T14:35:25.502" v="275" actId="1076"/>
        <pc:sldMkLst>
          <pc:docMk/>
          <pc:sldMk cId="1200146908" sldId="270"/>
        </pc:sldMkLst>
        <pc:spChg chg="add mod">
          <ac:chgData name="James Fraser" userId="7e2e69db-0c28-4892-b2ba-51e39a21611c" providerId="ADAL" clId="{A7E78E1C-03D4-4458-8A3E-DFF1A4C17923}" dt="2023-05-12T14:35:25.502" v="275" actId="1076"/>
          <ac:spMkLst>
            <pc:docMk/>
            <pc:sldMk cId="1200146908" sldId="270"/>
            <ac:spMk id="14" creationId="{6ADB8BBE-87D7-4A59-8BFF-A188244C0EB9}"/>
          </ac:spMkLst>
        </pc:spChg>
      </pc:sldChg>
      <pc:sldChg chg="addSp delSp modSp mod setBg">
        <pc:chgData name="James Fraser" userId="7e2e69db-0c28-4892-b2ba-51e39a21611c" providerId="ADAL" clId="{A7E78E1C-03D4-4458-8A3E-DFF1A4C17923}" dt="2023-05-12T14:32:59.349" v="160" actId="478"/>
        <pc:sldMkLst>
          <pc:docMk/>
          <pc:sldMk cId="2668249496" sldId="879"/>
        </pc:sldMkLst>
        <pc:spChg chg="del mod">
          <ac:chgData name="James Fraser" userId="7e2e69db-0c28-4892-b2ba-51e39a21611c" providerId="ADAL" clId="{A7E78E1C-03D4-4458-8A3E-DFF1A4C17923}" dt="2023-05-12T14:32:59.349" v="160" actId="478"/>
          <ac:spMkLst>
            <pc:docMk/>
            <pc:sldMk cId="2668249496" sldId="879"/>
            <ac:spMk id="9" creationId="{524595F4-1232-4882-B732-D88CBCFFD3BA}"/>
          </ac:spMkLst>
        </pc:spChg>
        <pc:spChg chg="add mod">
          <ac:chgData name="James Fraser" userId="7e2e69db-0c28-4892-b2ba-51e39a21611c" providerId="ADAL" clId="{A7E78E1C-03D4-4458-8A3E-DFF1A4C17923}" dt="2023-05-12T14:28:43.507" v="143" actId="1076"/>
          <ac:spMkLst>
            <pc:docMk/>
            <pc:sldMk cId="2668249496" sldId="879"/>
            <ac:spMk id="17" creationId="{30B99673-8E6B-4723-8D3A-74B252B69A59}"/>
          </ac:spMkLst>
        </pc:spChg>
        <pc:graphicFrameChg chg="add del mod">
          <ac:chgData name="James Fraser" userId="7e2e69db-0c28-4892-b2ba-51e39a21611c" providerId="ADAL" clId="{A7E78E1C-03D4-4458-8A3E-DFF1A4C17923}" dt="2023-05-12T14:08:42.920" v="6" actId="478"/>
          <ac:graphicFrameMkLst>
            <pc:docMk/>
            <pc:sldMk cId="2668249496" sldId="879"/>
            <ac:graphicFrameMk id="5" creationId="{5613ED08-2167-41B1-98EC-36CE124B73D4}"/>
          </ac:graphicFrameMkLst>
        </pc:graphicFrameChg>
        <pc:picChg chg="add del mod">
          <ac:chgData name="James Fraser" userId="7e2e69db-0c28-4892-b2ba-51e39a21611c" providerId="ADAL" clId="{A7E78E1C-03D4-4458-8A3E-DFF1A4C17923}" dt="2023-05-12T14:07:37.461" v="3" actId="478"/>
          <ac:picMkLst>
            <pc:docMk/>
            <pc:sldMk cId="2668249496" sldId="879"/>
            <ac:picMk id="4" creationId="{58298C01-12F2-4122-8D3B-A19085D3F76D}"/>
          </ac:picMkLst>
        </pc:picChg>
        <pc:picChg chg="del mod">
          <ac:chgData name="James Fraser" userId="7e2e69db-0c28-4892-b2ba-51e39a21611c" providerId="ADAL" clId="{A7E78E1C-03D4-4458-8A3E-DFF1A4C17923}" dt="2023-05-12T14:24:47.375" v="102" actId="478"/>
          <ac:picMkLst>
            <pc:docMk/>
            <pc:sldMk cId="2668249496" sldId="879"/>
            <ac:picMk id="6" creationId="{14994CE2-9497-40EF-B7C5-28E78F0F55A3}"/>
          </ac:picMkLst>
        </pc:picChg>
        <pc:picChg chg="add del mod">
          <ac:chgData name="James Fraser" userId="7e2e69db-0c28-4892-b2ba-51e39a21611c" providerId="ADAL" clId="{A7E78E1C-03D4-4458-8A3E-DFF1A4C17923}" dt="2023-05-12T14:09:05.079" v="10" actId="478"/>
          <ac:picMkLst>
            <pc:docMk/>
            <pc:sldMk cId="2668249496" sldId="879"/>
            <ac:picMk id="8" creationId="{22A6A859-27C2-4C5B-825D-7511F874D39D}"/>
          </ac:picMkLst>
        </pc:picChg>
        <pc:picChg chg="mod">
          <ac:chgData name="James Fraser" userId="7e2e69db-0c28-4892-b2ba-51e39a21611c" providerId="ADAL" clId="{A7E78E1C-03D4-4458-8A3E-DFF1A4C17923}" dt="2023-05-12T14:28:33.991" v="142" actId="1076"/>
          <ac:picMkLst>
            <pc:docMk/>
            <pc:sldMk cId="2668249496" sldId="879"/>
            <ac:picMk id="10" creationId="{8481A7C4-35B5-4133-B0FC-A554F13B131A}"/>
          </ac:picMkLst>
        </pc:picChg>
        <pc:picChg chg="add del mod">
          <ac:chgData name="James Fraser" userId="7e2e69db-0c28-4892-b2ba-51e39a21611c" providerId="ADAL" clId="{A7E78E1C-03D4-4458-8A3E-DFF1A4C17923}" dt="2023-05-12T14:15:09.280" v="14" actId="478"/>
          <ac:picMkLst>
            <pc:docMk/>
            <pc:sldMk cId="2668249496" sldId="879"/>
            <ac:picMk id="11" creationId="{6568DEB2-C0B5-40E3-B946-ED252277D4E5}"/>
          </ac:picMkLst>
        </pc:picChg>
        <pc:picChg chg="add mod">
          <ac:chgData name="James Fraser" userId="7e2e69db-0c28-4892-b2ba-51e39a21611c" providerId="ADAL" clId="{A7E78E1C-03D4-4458-8A3E-DFF1A4C17923}" dt="2023-05-12T14:29:54.466" v="152" actId="1076"/>
          <ac:picMkLst>
            <pc:docMk/>
            <pc:sldMk cId="2668249496" sldId="879"/>
            <ac:picMk id="13" creationId="{83066E0C-1355-4D03-A75E-073B6A6815A6}"/>
          </ac:picMkLst>
        </pc:picChg>
        <pc:picChg chg="add mod">
          <ac:chgData name="James Fraser" userId="7e2e69db-0c28-4892-b2ba-51e39a21611c" providerId="ADAL" clId="{A7E78E1C-03D4-4458-8A3E-DFF1A4C17923}" dt="2023-05-12T14:29:12.672" v="146" actId="1076"/>
          <ac:picMkLst>
            <pc:docMk/>
            <pc:sldMk cId="2668249496" sldId="879"/>
            <ac:picMk id="15" creationId="{29C5AF4A-3F94-4DB7-9071-27C1365FA5E4}"/>
          </ac:picMkLst>
        </pc:picChg>
        <pc:picChg chg="add mod">
          <ac:chgData name="James Fraser" userId="7e2e69db-0c28-4892-b2ba-51e39a21611c" providerId="ADAL" clId="{A7E78E1C-03D4-4458-8A3E-DFF1A4C17923}" dt="2023-05-12T14:29:31.484" v="148" actId="1076"/>
          <ac:picMkLst>
            <pc:docMk/>
            <pc:sldMk cId="2668249496" sldId="879"/>
            <ac:picMk id="18" creationId="{3D56ECB4-7858-4D2D-9CF6-F1B59C739389}"/>
          </ac:picMkLst>
        </pc:picChg>
        <pc:picChg chg="add mod">
          <ac:chgData name="James Fraser" userId="7e2e69db-0c28-4892-b2ba-51e39a21611c" providerId="ADAL" clId="{A7E78E1C-03D4-4458-8A3E-DFF1A4C17923}" dt="2023-05-12T14:30:03.501" v="157" actId="1037"/>
          <ac:picMkLst>
            <pc:docMk/>
            <pc:sldMk cId="2668249496" sldId="879"/>
            <ac:picMk id="20" creationId="{38401685-5CB7-4023-889D-82E12B38A996}"/>
          </ac:picMkLst>
        </pc:picChg>
        <pc:picChg chg="add mod">
          <ac:chgData name="James Fraser" userId="7e2e69db-0c28-4892-b2ba-51e39a21611c" providerId="ADAL" clId="{A7E78E1C-03D4-4458-8A3E-DFF1A4C17923}" dt="2023-05-12T14:29:58.660" v="153" actId="1036"/>
          <ac:picMkLst>
            <pc:docMk/>
            <pc:sldMk cId="2668249496" sldId="879"/>
            <ac:picMk id="22" creationId="{62D36AF6-7EE2-4997-B151-37BFAFEBD658}"/>
          </ac:picMkLst>
        </pc:picChg>
        <pc:picChg chg="add mod">
          <ac:chgData name="James Fraser" userId="7e2e69db-0c28-4892-b2ba-51e39a21611c" providerId="ADAL" clId="{A7E78E1C-03D4-4458-8A3E-DFF1A4C17923}" dt="2023-05-12T14:29:23.692" v="147" actId="1076"/>
          <ac:picMkLst>
            <pc:docMk/>
            <pc:sldMk cId="2668249496" sldId="879"/>
            <ac:picMk id="24" creationId="{AE8B6090-5A24-4D23-A209-7B0DB7A14CEA}"/>
          </ac:picMkLst>
        </pc:picChg>
      </pc:sldChg>
      <pc:sldChg chg="modSp mod">
        <pc:chgData name="James Fraser" userId="7e2e69db-0c28-4892-b2ba-51e39a21611c" providerId="ADAL" clId="{A7E78E1C-03D4-4458-8A3E-DFF1A4C17923}" dt="2023-05-12T13:00:50.471" v="0" actId="13926"/>
        <pc:sldMkLst>
          <pc:docMk/>
          <pc:sldMk cId="2691435483" sldId="883"/>
        </pc:sldMkLst>
        <pc:spChg chg="mod">
          <ac:chgData name="James Fraser" userId="7e2e69db-0c28-4892-b2ba-51e39a21611c" providerId="ADAL" clId="{A7E78E1C-03D4-4458-8A3E-DFF1A4C17923}" dt="2023-05-12T13:00:50.471" v="0" actId="13926"/>
          <ac:spMkLst>
            <pc:docMk/>
            <pc:sldMk cId="2691435483" sldId="883"/>
            <ac:spMk id="5" creationId="{6F83E73C-44CF-45D2-9181-31F459738221}"/>
          </ac:spMkLst>
        </pc:spChg>
      </pc:sldChg>
      <pc:sldChg chg="addSp modSp mod">
        <pc:chgData name="James Fraser" userId="7e2e69db-0c28-4892-b2ba-51e39a21611c" providerId="ADAL" clId="{A7E78E1C-03D4-4458-8A3E-DFF1A4C17923}" dt="2023-05-12T14:39:41.187" v="307" actId="1035"/>
        <pc:sldMkLst>
          <pc:docMk/>
          <pc:sldMk cId="1269526587" sldId="892"/>
        </pc:sldMkLst>
        <pc:spChg chg="add mod">
          <ac:chgData name="James Fraser" userId="7e2e69db-0c28-4892-b2ba-51e39a21611c" providerId="ADAL" clId="{A7E78E1C-03D4-4458-8A3E-DFF1A4C17923}" dt="2023-05-12T14:39:32.132" v="302" actId="1035"/>
          <ac:spMkLst>
            <pc:docMk/>
            <pc:sldMk cId="1269526587" sldId="892"/>
            <ac:spMk id="14" creationId="{34D677F2-C9F3-48FF-A4C6-6DE7F412574C}"/>
          </ac:spMkLst>
        </pc:spChg>
        <pc:graphicFrameChg chg="mod">
          <ac:chgData name="James Fraser" userId="7e2e69db-0c28-4892-b2ba-51e39a21611c" providerId="ADAL" clId="{A7E78E1C-03D4-4458-8A3E-DFF1A4C17923}" dt="2023-05-12T14:39:41.187" v="307" actId="1035"/>
          <ac:graphicFrameMkLst>
            <pc:docMk/>
            <pc:sldMk cId="1269526587" sldId="892"/>
            <ac:graphicFrameMk id="9" creationId="{49662E03-73E3-4547-97BA-D8BF4D25DA05}"/>
          </ac:graphicFrameMkLst>
        </pc:graphicFrameChg>
      </pc:sldChg>
    </pc:docChg>
  </pc:docChgLst>
  <pc:docChgLst>
    <pc:chgData name="James" userId="7e2e69db-0c28-4892-b2ba-51e39a21611c" providerId="ADAL" clId="{C08C9815-4DF9-4629-AFAC-C8AC1201F5D0}"/>
    <pc:docChg chg="undo custSel addSld modSld">
      <pc:chgData name="James" userId="7e2e69db-0c28-4892-b2ba-51e39a21611c" providerId="ADAL" clId="{C08C9815-4DF9-4629-AFAC-C8AC1201F5D0}" dt="2023-05-18T15:07:24.347" v="1079" actId="1076"/>
      <pc:docMkLst>
        <pc:docMk/>
      </pc:docMkLst>
      <pc:sldChg chg="addSp delSp modSp mod">
        <pc:chgData name="James" userId="7e2e69db-0c28-4892-b2ba-51e39a21611c" providerId="ADAL" clId="{C08C9815-4DF9-4629-AFAC-C8AC1201F5D0}" dt="2023-05-18T15:07:24.347" v="1079" actId="1076"/>
        <pc:sldMkLst>
          <pc:docMk/>
          <pc:sldMk cId="1484031078" sldId="273"/>
        </pc:sldMkLst>
        <pc:picChg chg="add ord">
          <ac:chgData name="James" userId="7e2e69db-0c28-4892-b2ba-51e39a21611c" providerId="ADAL" clId="{C08C9815-4DF9-4629-AFAC-C8AC1201F5D0}" dt="2023-05-18T15:07:05.242" v="1077" actId="167"/>
          <ac:picMkLst>
            <pc:docMk/>
            <pc:sldMk cId="1484031078" sldId="273"/>
            <ac:picMk id="5" creationId="{1B82F892-9CB2-4693-8C64-6287BF7C2E27}"/>
          </ac:picMkLst>
        </pc:picChg>
        <pc:picChg chg="del">
          <ac:chgData name="James" userId="7e2e69db-0c28-4892-b2ba-51e39a21611c" providerId="ADAL" clId="{C08C9815-4DF9-4629-AFAC-C8AC1201F5D0}" dt="2023-05-18T15:06:25.088" v="1075" actId="478"/>
          <ac:picMkLst>
            <pc:docMk/>
            <pc:sldMk cId="1484031078" sldId="273"/>
            <ac:picMk id="7" creationId="{5911115D-28FA-4C0E-BDC1-E9AFE86A9578}"/>
          </ac:picMkLst>
        </pc:picChg>
        <pc:picChg chg="mod">
          <ac:chgData name="James" userId="7e2e69db-0c28-4892-b2ba-51e39a21611c" providerId="ADAL" clId="{C08C9815-4DF9-4629-AFAC-C8AC1201F5D0}" dt="2023-05-18T15:07:21.998" v="1078" actId="1076"/>
          <ac:picMkLst>
            <pc:docMk/>
            <pc:sldMk cId="1484031078" sldId="273"/>
            <ac:picMk id="10" creationId="{8481A7C4-35B5-4133-B0FC-A554F13B131A}"/>
          </ac:picMkLst>
        </pc:picChg>
        <pc:picChg chg="mod">
          <ac:chgData name="James" userId="7e2e69db-0c28-4892-b2ba-51e39a21611c" providerId="ADAL" clId="{C08C9815-4DF9-4629-AFAC-C8AC1201F5D0}" dt="2023-05-18T15:07:24.347" v="1079" actId="1076"/>
          <ac:picMkLst>
            <pc:docMk/>
            <pc:sldMk cId="1484031078" sldId="273"/>
            <ac:picMk id="12" creationId="{06B48F30-E0CC-469F-8480-038FC31C4B17}"/>
          </ac:picMkLst>
        </pc:picChg>
      </pc:sldChg>
      <pc:sldChg chg="modNotesTx">
        <pc:chgData name="James" userId="7e2e69db-0c28-4892-b2ba-51e39a21611c" providerId="ADAL" clId="{C08C9815-4DF9-4629-AFAC-C8AC1201F5D0}" dt="2023-05-18T14:43:28.611" v="817"/>
        <pc:sldMkLst>
          <pc:docMk/>
          <pc:sldMk cId="3815304951" sldId="888"/>
        </pc:sldMkLst>
      </pc:sldChg>
      <pc:sldChg chg="modNotesTx">
        <pc:chgData name="James" userId="7e2e69db-0c28-4892-b2ba-51e39a21611c" providerId="ADAL" clId="{C08C9815-4DF9-4629-AFAC-C8AC1201F5D0}" dt="2023-05-18T14:43:31.900" v="819"/>
        <pc:sldMkLst>
          <pc:docMk/>
          <pc:sldMk cId="2698269455" sldId="889"/>
        </pc:sldMkLst>
      </pc:sldChg>
      <pc:sldChg chg="modNotesTx">
        <pc:chgData name="James" userId="7e2e69db-0c28-4892-b2ba-51e39a21611c" providerId="ADAL" clId="{C08C9815-4DF9-4629-AFAC-C8AC1201F5D0}" dt="2023-05-18T14:34:33.226" v="814" actId="20577"/>
        <pc:sldMkLst>
          <pc:docMk/>
          <pc:sldMk cId="187237738" sldId="897"/>
        </pc:sldMkLst>
      </pc:sldChg>
      <pc:sldChg chg="modNotesTx">
        <pc:chgData name="James" userId="7e2e69db-0c28-4892-b2ba-51e39a21611c" providerId="ADAL" clId="{C08C9815-4DF9-4629-AFAC-C8AC1201F5D0}" dt="2023-05-18T14:47:12.545" v="1072"/>
        <pc:sldMkLst>
          <pc:docMk/>
          <pc:sldMk cId="308033563" sldId="902"/>
        </pc:sldMkLst>
      </pc:sldChg>
      <pc:sldChg chg="modNotesTx">
        <pc:chgData name="James" userId="7e2e69db-0c28-4892-b2ba-51e39a21611c" providerId="ADAL" clId="{C08C9815-4DF9-4629-AFAC-C8AC1201F5D0}" dt="2023-05-18T14:47:03.536" v="1070"/>
        <pc:sldMkLst>
          <pc:docMk/>
          <pc:sldMk cId="4145746499" sldId="903"/>
        </pc:sldMkLst>
      </pc:sldChg>
      <pc:sldChg chg="modNotesTx">
        <pc:chgData name="James" userId="7e2e69db-0c28-4892-b2ba-51e39a21611c" providerId="ADAL" clId="{C08C9815-4DF9-4629-AFAC-C8AC1201F5D0}" dt="2023-05-18T14:46:59.725" v="1069"/>
        <pc:sldMkLst>
          <pc:docMk/>
          <pc:sldMk cId="682774812" sldId="904"/>
        </pc:sldMkLst>
      </pc:sldChg>
      <pc:sldChg chg="modNotesTx">
        <pc:chgData name="James" userId="7e2e69db-0c28-4892-b2ba-51e39a21611c" providerId="ADAL" clId="{C08C9815-4DF9-4629-AFAC-C8AC1201F5D0}" dt="2023-05-18T14:46:48.679" v="1068" actId="20577"/>
        <pc:sldMkLst>
          <pc:docMk/>
          <pc:sldMk cId="3346583650" sldId="905"/>
        </pc:sldMkLst>
      </pc:sldChg>
      <pc:sldChg chg="modNotesTx">
        <pc:chgData name="James" userId="7e2e69db-0c28-4892-b2ba-51e39a21611c" providerId="ADAL" clId="{C08C9815-4DF9-4629-AFAC-C8AC1201F5D0}" dt="2023-05-18T14:47:08.249" v="1071"/>
        <pc:sldMkLst>
          <pc:docMk/>
          <pc:sldMk cId="3369157252" sldId="906"/>
        </pc:sldMkLst>
      </pc:sldChg>
      <pc:sldChg chg="modNotesTx">
        <pc:chgData name="James" userId="7e2e69db-0c28-4892-b2ba-51e39a21611c" providerId="ADAL" clId="{C08C9815-4DF9-4629-AFAC-C8AC1201F5D0}" dt="2023-05-18T14:47:16.156" v="1073"/>
        <pc:sldMkLst>
          <pc:docMk/>
          <pc:sldMk cId="170285117" sldId="907"/>
        </pc:sldMkLst>
      </pc:sldChg>
      <pc:sldChg chg="modNotesTx">
        <pc:chgData name="James" userId="7e2e69db-0c28-4892-b2ba-51e39a21611c" providerId="ADAL" clId="{C08C9815-4DF9-4629-AFAC-C8AC1201F5D0}" dt="2023-05-18T14:47:23.274" v="1074"/>
        <pc:sldMkLst>
          <pc:docMk/>
          <pc:sldMk cId="389626311" sldId="908"/>
        </pc:sldMkLst>
      </pc:sldChg>
      <pc:sldChg chg="addSp delSp modSp add mod modNotesTx">
        <pc:chgData name="James" userId="7e2e69db-0c28-4892-b2ba-51e39a21611c" providerId="ADAL" clId="{C08C9815-4DF9-4629-AFAC-C8AC1201F5D0}" dt="2023-05-18T14:43:44.973" v="828" actId="20577"/>
        <pc:sldMkLst>
          <pc:docMk/>
          <pc:sldMk cId="565528220" sldId="909"/>
        </pc:sldMkLst>
        <pc:spChg chg="mod">
          <ac:chgData name="James" userId="7e2e69db-0c28-4892-b2ba-51e39a21611c" providerId="ADAL" clId="{C08C9815-4DF9-4629-AFAC-C8AC1201F5D0}" dt="2023-05-18T12:24:27.364" v="10" actId="20577"/>
          <ac:spMkLst>
            <pc:docMk/>
            <pc:sldMk cId="565528220" sldId="909"/>
            <ac:spMk id="5" creationId="{6F83E73C-44CF-45D2-9181-31F459738221}"/>
          </ac:spMkLst>
        </pc:spChg>
        <pc:spChg chg="mod">
          <ac:chgData name="James" userId="7e2e69db-0c28-4892-b2ba-51e39a21611c" providerId="ADAL" clId="{C08C9815-4DF9-4629-AFAC-C8AC1201F5D0}" dt="2023-05-18T13:18:22.749" v="651" actId="403"/>
          <ac:spMkLst>
            <pc:docMk/>
            <pc:sldMk cId="565528220" sldId="909"/>
            <ac:spMk id="17" creationId="{062977F6-2782-48D5-932C-C6C851648A17}"/>
          </ac:spMkLst>
        </pc:spChg>
        <pc:picChg chg="del">
          <ac:chgData name="James" userId="7e2e69db-0c28-4892-b2ba-51e39a21611c" providerId="ADAL" clId="{C08C9815-4DF9-4629-AFAC-C8AC1201F5D0}" dt="2023-05-18T12:24:32.939" v="11" actId="478"/>
          <ac:picMkLst>
            <pc:docMk/>
            <pc:sldMk cId="565528220" sldId="909"/>
            <ac:picMk id="3" creationId="{51A089A6-E047-4922-8600-CB30C554FF20}"/>
          </ac:picMkLst>
        </pc:picChg>
        <pc:picChg chg="add del mod">
          <ac:chgData name="James" userId="7e2e69db-0c28-4892-b2ba-51e39a21611c" providerId="ADAL" clId="{C08C9815-4DF9-4629-AFAC-C8AC1201F5D0}" dt="2023-05-18T12:56:39.794" v="544" actId="478"/>
          <ac:picMkLst>
            <pc:docMk/>
            <pc:sldMk cId="565528220" sldId="909"/>
            <ac:picMk id="4" creationId="{53D2A323-B69D-48C9-A149-E2F579E3D6F0}"/>
          </ac:picMkLst>
        </pc:picChg>
        <pc:picChg chg="add del mod">
          <ac:chgData name="James" userId="7e2e69db-0c28-4892-b2ba-51e39a21611c" providerId="ADAL" clId="{C08C9815-4DF9-4629-AFAC-C8AC1201F5D0}" dt="2023-05-18T12:51:22.827" v="530" actId="478"/>
          <ac:picMkLst>
            <pc:docMk/>
            <pc:sldMk cId="565528220" sldId="909"/>
            <ac:picMk id="9" creationId="{3728C963-F3AC-4A4F-81CB-28591C48CE26}"/>
          </ac:picMkLst>
        </pc:picChg>
        <pc:picChg chg="add mod modCrop">
          <ac:chgData name="James" userId="7e2e69db-0c28-4892-b2ba-51e39a21611c" providerId="ADAL" clId="{C08C9815-4DF9-4629-AFAC-C8AC1201F5D0}" dt="2023-05-18T13:16:18.276" v="641" actId="732"/>
          <ac:picMkLst>
            <pc:docMk/>
            <pc:sldMk cId="565528220" sldId="909"/>
            <ac:picMk id="10" creationId="{125C9E29-2BC4-4371-B2D7-528B0C0F2C4B}"/>
          </ac:picMkLst>
        </pc:picChg>
        <pc:picChg chg="add del mod">
          <ac:chgData name="James" userId="7e2e69db-0c28-4892-b2ba-51e39a21611c" providerId="ADAL" clId="{C08C9815-4DF9-4629-AFAC-C8AC1201F5D0}" dt="2023-05-18T13:00:23.530" v="569" actId="478"/>
          <ac:picMkLst>
            <pc:docMk/>
            <pc:sldMk cId="565528220" sldId="909"/>
            <ac:picMk id="12" creationId="{E8009C85-C1D8-472E-8CDA-9772B7000CEB}"/>
          </ac:picMkLst>
        </pc:picChg>
        <pc:picChg chg="add del mod">
          <ac:chgData name="James" userId="7e2e69db-0c28-4892-b2ba-51e39a21611c" providerId="ADAL" clId="{C08C9815-4DF9-4629-AFAC-C8AC1201F5D0}" dt="2023-05-18T13:19:13.781" v="654" actId="478"/>
          <ac:picMkLst>
            <pc:docMk/>
            <pc:sldMk cId="565528220" sldId="909"/>
            <ac:picMk id="13" creationId="{39232209-A11A-4FF2-8E48-C88367F957D4}"/>
          </ac:picMkLst>
        </pc:picChg>
        <pc:picChg chg="del">
          <ac:chgData name="James" userId="7e2e69db-0c28-4892-b2ba-51e39a21611c" providerId="ADAL" clId="{C08C9815-4DF9-4629-AFAC-C8AC1201F5D0}" dt="2023-05-18T12:28:11.447" v="63" actId="478"/>
          <ac:picMkLst>
            <pc:docMk/>
            <pc:sldMk cId="565528220" sldId="909"/>
            <ac:picMk id="14" creationId="{B6718D9D-F20E-41E3-A68A-70871668CAEE}"/>
          </ac:picMkLst>
        </pc:picChg>
        <pc:picChg chg="del">
          <ac:chgData name="James" userId="7e2e69db-0c28-4892-b2ba-51e39a21611c" providerId="ADAL" clId="{C08C9815-4DF9-4629-AFAC-C8AC1201F5D0}" dt="2023-05-18T12:28:13.567" v="64" actId="478"/>
          <ac:picMkLst>
            <pc:docMk/>
            <pc:sldMk cId="565528220" sldId="909"/>
            <ac:picMk id="15" creationId="{878C337B-A430-40E2-940C-952FC285893D}"/>
          </ac:picMkLst>
        </pc:picChg>
      </pc:sldChg>
      <pc:sldChg chg="addSp delSp modSp add mod modNotesTx">
        <pc:chgData name="James" userId="7e2e69db-0c28-4892-b2ba-51e39a21611c" providerId="ADAL" clId="{C08C9815-4DF9-4629-AFAC-C8AC1201F5D0}" dt="2023-05-18T14:43:51.752" v="829"/>
        <pc:sldMkLst>
          <pc:docMk/>
          <pc:sldMk cId="186930872" sldId="910"/>
        </pc:sldMkLst>
        <pc:spChg chg="mod">
          <ac:chgData name="James" userId="7e2e69db-0c28-4892-b2ba-51e39a21611c" providerId="ADAL" clId="{C08C9815-4DF9-4629-AFAC-C8AC1201F5D0}" dt="2023-05-18T13:01:53.788" v="580" actId="20577"/>
          <ac:spMkLst>
            <pc:docMk/>
            <pc:sldMk cId="186930872" sldId="910"/>
            <ac:spMk id="17" creationId="{062977F6-2782-48D5-932C-C6C851648A17}"/>
          </ac:spMkLst>
        </pc:spChg>
        <pc:picChg chg="add mod modCrop">
          <ac:chgData name="James" userId="7e2e69db-0c28-4892-b2ba-51e39a21611c" providerId="ADAL" clId="{C08C9815-4DF9-4629-AFAC-C8AC1201F5D0}" dt="2023-05-18T14:42:36.278" v="815" actId="14100"/>
          <ac:picMkLst>
            <pc:docMk/>
            <pc:sldMk cId="186930872" sldId="910"/>
            <ac:picMk id="3" creationId="{24B11391-6AA9-4ED7-84BE-D0ADA9D63CFC}"/>
          </ac:picMkLst>
        </pc:picChg>
        <pc:picChg chg="add del">
          <ac:chgData name="James" userId="7e2e69db-0c28-4892-b2ba-51e39a21611c" providerId="ADAL" clId="{C08C9815-4DF9-4629-AFAC-C8AC1201F5D0}" dt="2023-05-18T13:07:52.371" v="624" actId="478"/>
          <ac:picMkLst>
            <pc:docMk/>
            <pc:sldMk cId="186930872" sldId="910"/>
            <ac:picMk id="6" creationId="{A6364D0A-2440-4BE3-8EDE-723B3F5AE0A2}"/>
          </ac:picMkLst>
        </pc:picChg>
        <pc:picChg chg="add del">
          <ac:chgData name="James" userId="7e2e69db-0c28-4892-b2ba-51e39a21611c" providerId="ADAL" clId="{C08C9815-4DF9-4629-AFAC-C8AC1201F5D0}" dt="2023-05-18T13:07:49.697" v="623" actId="478"/>
          <ac:picMkLst>
            <pc:docMk/>
            <pc:sldMk cId="186930872" sldId="910"/>
            <ac:picMk id="7" creationId="{42F5D820-D476-4E5C-BB8E-1D3681104153}"/>
          </ac:picMkLst>
        </pc:picChg>
        <pc:picChg chg="add del mod">
          <ac:chgData name="James" userId="7e2e69db-0c28-4892-b2ba-51e39a21611c" providerId="ADAL" clId="{C08C9815-4DF9-4629-AFAC-C8AC1201F5D0}" dt="2023-05-18T13:29:05.934" v="736" actId="478"/>
          <ac:picMkLst>
            <pc:docMk/>
            <pc:sldMk cId="186930872" sldId="910"/>
            <ac:picMk id="2050" creationId="{4D292854-DCDA-40C5-A373-FB7F0EDA40C5}"/>
          </ac:picMkLst>
        </pc:picChg>
      </pc:sldChg>
      <pc:sldChg chg="addSp delSp modSp add mod modNotesTx">
        <pc:chgData name="James" userId="7e2e69db-0c28-4892-b2ba-51e39a21611c" providerId="ADAL" clId="{C08C9815-4DF9-4629-AFAC-C8AC1201F5D0}" dt="2023-05-18T14:43:54.793" v="830"/>
        <pc:sldMkLst>
          <pc:docMk/>
          <pc:sldMk cId="4070678760" sldId="911"/>
        </pc:sldMkLst>
        <pc:spChg chg="mod">
          <ac:chgData name="James" userId="7e2e69db-0c28-4892-b2ba-51e39a21611c" providerId="ADAL" clId="{C08C9815-4DF9-4629-AFAC-C8AC1201F5D0}" dt="2023-05-18T13:17:12.700" v="644" actId="113"/>
          <ac:spMkLst>
            <pc:docMk/>
            <pc:sldMk cId="4070678760" sldId="911"/>
            <ac:spMk id="17" creationId="{062977F6-2782-48D5-932C-C6C851648A17}"/>
          </ac:spMkLst>
        </pc:spChg>
        <pc:picChg chg="add mod ord modCrop">
          <ac:chgData name="James" userId="7e2e69db-0c28-4892-b2ba-51e39a21611c" providerId="ADAL" clId="{C08C9815-4DF9-4629-AFAC-C8AC1201F5D0}" dt="2023-05-18T13:04:11.678" v="605" actId="18131"/>
          <ac:picMkLst>
            <pc:docMk/>
            <pc:sldMk cId="4070678760" sldId="911"/>
            <ac:picMk id="6" creationId="{94F33572-5E42-4011-8AAF-851BEBBC50A3}"/>
          </ac:picMkLst>
        </pc:picChg>
        <pc:picChg chg="add del mod">
          <ac:chgData name="James" userId="7e2e69db-0c28-4892-b2ba-51e39a21611c" providerId="ADAL" clId="{C08C9815-4DF9-4629-AFAC-C8AC1201F5D0}" dt="2023-05-18T13:03:25.515" v="599" actId="478"/>
          <ac:picMkLst>
            <pc:docMk/>
            <pc:sldMk cId="4070678760" sldId="911"/>
            <ac:picMk id="7" creationId="{A433C2AA-8312-401F-9522-68875193F775}"/>
          </ac:picMkLst>
        </pc:picChg>
        <pc:picChg chg="add del">
          <ac:chgData name="James" userId="7e2e69db-0c28-4892-b2ba-51e39a21611c" providerId="ADAL" clId="{C08C9815-4DF9-4629-AFAC-C8AC1201F5D0}" dt="2023-05-18T13:04:13.993" v="606" actId="478"/>
          <ac:picMkLst>
            <pc:docMk/>
            <pc:sldMk cId="4070678760" sldId="911"/>
            <ac:picMk id="9" creationId="{33C402A3-59A0-431E-AD4E-6B3EDA9717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DFF41D-E472-4FEF-841B-0383D896E675}" type="datetimeFigureOut">
              <a:rPr lang="en-GB" smtClean="0"/>
              <a:t>28/09/2023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A12B1-32C2-4F42-B4CB-44B0B1889714}" type="slidenum">
              <a:rPr lang="en-GB" smtClean="0"/>
              <a:t>‹#›</a:t>
            </a:fld>
            <a:endParaRPr lang="en-GB"/>
          </a:p>
        </p:txBody>
      </p:sp>
    </p:spTree>
    <p:extLst>
      <p:ext uri="{BB962C8B-B14F-4D97-AF65-F5344CB8AC3E}">
        <p14:creationId xmlns:p14="http://schemas.microsoft.com/office/powerpoint/2010/main" val="61898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8A12B1-32C2-4F42-B4CB-44B0B1889714}" type="slidenum">
              <a:rPr lang="en-GB" smtClean="0"/>
              <a:t>1</a:t>
            </a:fld>
            <a:endParaRPr lang="en-GB"/>
          </a:p>
        </p:txBody>
      </p:sp>
    </p:spTree>
    <p:extLst>
      <p:ext uri="{BB962C8B-B14F-4D97-AF65-F5344CB8AC3E}">
        <p14:creationId xmlns:p14="http://schemas.microsoft.com/office/powerpoint/2010/main" val="394195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Optional call to action slide depending on points of application you want to emphasise. In addition to the ‘stay in touch’ and ‘give’ slides only 2-3 more call to action slides should be used in any one talk.</a:t>
            </a:r>
          </a:p>
          <a:p>
            <a:endParaRPr lang="en-GB" dirty="0"/>
          </a:p>
        </p:txBody>
      </p:sp>
      <p:sp>
        <p:nvSpPr>
          <p:cNvPr id="4" name="Slide Number Placeholder 3"/>
          <p:cNvSpPr>
            <a:spLocks noGrp="1"/>
          </p:cNvSpPr>
          <p:nvPr>
            <p:ph type="sldNum" sz="quarter" idx="5"/>
          </p:nvPr>
        </p:nvSpPr>
        <p:spPr/>
        <p:txBody>
          <a:bodyPr/>
          <a:lstStyle/>
          <a:p>
            <a:fld id="{828A12B1-32C2-4F42-B4CB-44B0B1889714}" type="slidenum">
              <a:rPr lang="en-GB" smtClean="0"/>
              <a:t>10</a:t>
            </a:fld>
            <a:endParaRPr lang="en-GB"/>
          </a:p>
        </p:txBody>
      </p:sp>
    </p:spTree>
    <p:extLst>
      <p:ext uri="{BB962C8B-B14F-4D97-AF65-F5344CB8AC3E}">
        <p14:creationId xmlns:p14="http://schemas.microsoft.com/office/powerpoint/2010/main" val="63083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slide featuring current appeal with QR code to appeal page on website.</a:t>
            </a:r>
          </a:p>
        </p:txBody>
      </p:sp>
      <p:sp>
        <p:nvSpPr>
          <p:cNvPr id="4" name="Slide Number Placeholder 3"/>
          <p:cNvSpPr>
            <a:spLocks noGrp="1"/>
          </p:cNvSpPr>
          <p:nvPr>
            <p:ph type="sldNum" sz="quarter" idx="5"/>
          </p:nvPr>
        </p:nvSpPr>
        <p:spPr/>
        <p:txBody>
          <a:bodyPr/>
          <a:lstStyle/>
          <a:p>
            <a:fld id="{828A12B1-32C2-4F42-B4CB-44B0B1889714}" type="slidenum">
              <a:rPr lang="en-GB" smtClean="0"/>
              <a:t>11</a:t>
            </a:fld>
            <a:endParaRPr lang="en-GB"/>
          </a:p>
        </p:txBody>
      </p:sp>
    </p:spTree>
    <p:extLst>
      <p:ext uri="{BB962C8B-B14F-4D97-AF65-F5344CB8AC3E}">
        <p14:creationId xmlns:p14="http://schemas.microsoft.com/office/powerpoint/2010/main" val="217295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Closing slide with logo, website, and social media icons.</a:t>
            </a:r>
          </a:p>
        </p:txBody>
      </p:sp>
      <p:sp>
        <p:nvSpPr>
          <p:cNvPr id="4" name="Slide Number Placeholder 3"/>
          <p:cNvSpPr>
            <a:spLocks noGrp="1"/>
          </p:cNvSpPr>
          <p:nvPr>
            <p:ph type="sldNum" sz="quarter" idx="5"/>
          </p:nvPr>
        </p:nvSpPr>
        <p:spPr/>
        <p:txBody>
          <a:bodyPr/>
          <a:lstStyle/>
          <a:p>
            <a:fld id="{828A12B1-32C2-4F42-B4CB-44B0B1889714}" type="slidenum">
              <a:rPr lang="en-GB" smtClean="0"/>
              <a:t>12</a:t>
            </a:fld>
            <a:endParaRPr lang="en-GB"/>
          </a:p>
        </p:txBody>
      </p:sp>
    </p:spTree>
    <p:extLst>
      <p:ext uri="{BB962C8B-B14F-4D97-AF65-F5344CB8AC3E}">
        <p14:creationId xmlns:p14="http://schemas.microsoft.com/office/powerpoint/2010/main" val="330331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2</a:t>
            </a:fld>
            <a:endParaRPr lang="en-GB"/>
          </a:p>
        </p:txBody>
      </p:sp>
    </p:spTree>
    <p:extLst>
      <p:ext uri="{BB962C8B-B14F-4D97-AF65-F5344CB8AC3E}">
        <p14:creationId xmlns:p14="http://schemas.microsoft.com/office/powerpoint/2010/main" val="1445772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3</a:t>
            </a:fld>
            <a:endParaRPr lang="en-GB"/>
          </a:p>
        </p:txBody>
      </p:sp>
    </p:spTree>
    <p:extLst>
      <p:ext uri="{BB962C8B-B14F-4D97-AF65-F5344CB8AC3E}">
        <p14:creationId xmlns:p14="http://schemas.microsoft.com/office/powerpoint/2010/main" val="239315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4</a:t>
            </a:fld>
            <a:endParaRPr lang="en-GB"/>
          </a:p>
        </p:txBody>
      </p:sp>
    </p:spTree>
    <p:extLst>
      <p:ext uri="{BB962C8B-B14F-4D97-AF65-F5344CB8AC3E}">
        <p14:creationId xmlns:p14="http://schemas.microsoft.com/office/powerpoint/2010/main" val="2528862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5</a:t>
            </a:fld>
            <a:endParaRPr lang="en-GB"/>
          </a:p>
        </p:txBody>
      </p:sp>
    </p:spTree>
    <p:extLst>
      <p:ext uri="{BB962C8B-B14F-4D97-AF65-F5344CB8AC3E}">
        <p14:creationId xmlns:p14="http://schemas.microsoft.com/office/powerpoint/2010/main" val="1293855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passage slide with small image if required. Don’t change font size – use multiple slides if required. All fonts to be Impact or Cambria.</a:t>
            </a:r>
          </a:p>
        </p:txBody>
      </p:sp>
      <p:sp>
        <p:nvSpPr>
          <p:cNvPr id="4" name="Slide Number Placeholder 3"/>
          <p:cNvSpPr>
            <a:spLocks noGrp="1"/>
          </p:cNvSpPr>
          <p:nvPr>
            <p:ph type="sldNum" sz="quarter" idx="5"/>
          </p:nvPr>
        </p:nvSpPr>
        <p:spPr/>
        <p:txBody>
          <a:bodyPr/>
          <a:lstStyle/>
          <a:p>
            <a:fld id="{828A12B1-32C2-4F42-B4CB-44B0B1889714}" type="slidenum">
              <a:rPr lang="en-GB" smtClean="0"/>
              <a:t>6</a:t>
            </a:fld>
            <a:endParaRPr lang="en-GB"/>
          </a:p>
        </p:txBody>
      </p:sp>
    </p:spTree>
    <p:extLst>
      <p:ext uri="{BB962C8B-B14F-4D97-AF65-F5344CB8AC3E}">
        <p14:creationId xmlns:p14="http://schemas.microsoft.com/office/powerpoint/2010/main" val="402691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Bible passage slide with small image if required. Don’t change font size – use multiple slides if required. All fonts to be Impact or Cambria.</a:t>
            </a:r>
          </a:p>
        </p:txBody>
      </p:sp>
      <p:sp>
        <p:nvSpPr>
          <p:cNvPr id="4" name="Slide Number Placeholder 3"/>
          <p:cNvSpPr>
            <a:spLocks noGrp="1"/>
          </p:cNvSpPr>
          <p:nvPr>
            <p:ph type="sldNum" sz="quarter" idx="5"/>
          </p:nvPr>
        </p:nvSpPr>
        <p:spPr/>
        <p:txBody>
          <a:bodyPr/>
          <a:lstStyle/>
          <a:p>
            <a:fld id="{828A12B1-32C2-4F42-B4CB-44B0B1889714}" type="slidenum">
              <a:rPr lang="en-GB" smtClean="0"/>
              <a:t>7</a:t>
            </a:fld>
            <a:endParaRPr lang="en-GB"/>
          </a:p>
        </p:txBody>
      </p:sp>
    </p:spTree>
    <p:extLst>
      <p:ext uri="{BB962C8B-B14F-4D97-AF65-F5344CB8AC3E}">
        <p14:creationId xmlns:p14="http://schemas.microsoft.com/office/powerpoint/2010/main" val="2600881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image slide with title and text. All fonts to be Impact or Cambria. Don’t change font size – use multiple slides if required. </a:t>
            </a:r>
          </a:p>
        </p:txBody>
      </p:sp>
      <p:sp>
        <p:nvSpPr>
          <p:cNvPr id="4" name="Slide Number Placeholder 3"/>
          <p:cNvSpPr>
            <a:spLocks noGrp="1"/>
          </p:cNvSpPr>
          <p:nvPr>
            <p:ph type="sldNum" sz="quarter" idx="5"/>
          </p:nvPr>
        </p:nvSpPr>
        <p:spPr/>
        <p:txBody>
          <a:bodyPr/>
          <a:lstStyle/>
          <a:p>
            <a:fld id="{828A12B1-32C2-4F42-B4CB-44B0B1889714}" type="slidenum">
              <a:rPr lang="en-GB" smtClean="0"/>
              <a:t>8</a:t>
            </a:fld>
            <a:endParaRPr lang="en-GB"/>
          </a:p>
        </p:txBody>
      </p:sp>
    </p:spTree>
    <p:extLst>
      <p:ext uri="{BB962C8B-B14F-4D97-AF65-F5344CB8AC3E}">
        <p14:creationId xmlns:p14="http://schemas.microsoft.com/office/powerpoint/2010/main" val="81153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‘Stay in touch’ slide with QR code linking to website and front cover image of current magazine and prayer shield.</a:t>
            </a:r>
          </a:p>
        </p:txBody>
      </p:sp>
      <p:sp>
        <p:nvSpPr>
          <p:cNvPr id="4" name="Slide Number Placeholder 3"/>
          <p:cNvSpPr>
            <a:spLocks noGrp="1"/>
          </p:cNvSpPr>
          <p:nvPr>
            <p:ph type="sldNum" sz="quarter" idx="5"/>
          </p:nvPr>
        </p:nvSpPr>
        <p:spPr/>
        <p:txBody>
          <a:bodyPr/>
          <a:lstStyle/>
          <a:p>
            <a:fld id="{828A12B1-32C2-4F42-B4CB-44B0B1889714}" type="slidenum">
              <a:rPr lang="en-GB" smtClean="0"/>
              <a:t>9</a:t>
            </a:fld>
            <a:endParaRPr lang="en-GB"/>
          </a:p>
        </p:txBody>
      </p:sp>
    </p:spTree>
    <p:extLst>
      <p:ext uri="{BB962C8B-B14F-4D97-AF65-F5344CB8AC3E}">
        <p14:creationId xmlns:p14="http://schemas.microsoft.com/office/powerpoint/2010/main" val="195569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4BAE-5B94-A75D-2B2E-4EF1903905A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EB55ECE-99EB-8710-CB04-6B2B1C802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AC4E92-CF1D-7EB5-1621-71FBE74F9AC0}"/>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5E564959-CD1B-5FA7-B7B7-1C59B03804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23FB4-51DB-65C6-C4DB-E0B1C6B4FFCC}"/>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34576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5953-DD67-9E39-2E5B-319E0E08DF8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51283F-B9E2-1B08-E448-36989D22775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C1E185F-1A20-5FA1-AF51-7F5E7F92F9CD}"/>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C8D61355-EEC5-B927-E1F8-F660449B0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187E0D-0008-E591-23EE-FB231ED1B05D}"/>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36019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B6DD38-6DE3-C54A-4FF9-B037DFC2968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A807393-2641-7C90-CF33-92C59EDD2F0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E7F139-3BE6-C28F-0369-4570C40147C8}"/>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D4385278-1F00-0A64-979A-1B7909519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18E7B-EAFD-A2D1-4BDB-28FE885052F6}"/>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1404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DB0E-B994-48CE-F4D5-494F5E14AED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CAC775-8D1A-0960-7D32-0DA93654D2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6BEDD53-23F8-8CC0-89FF-E09B7D22DB17}"/>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CEB5A5F6-9504-53AA-EE2D-5F0398677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D531B-C9FD-2247-07E4-EE76EE6B64E1}"/>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85659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D0CE-30C1-BC15-5242-0D551050C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000BF90-FAF0-0E22-B650-FB48D5B591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F5450F6-9F92-6CFB-038D-A40D8FBAA567}"/>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93058C98-AE5A-E0CF-D4A6-A38EC62F8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31FC4-CC3A-8115-3E47-08F0D94B53C2}"/>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444007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A844-9922-D427-A665-740C020C28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862CC53-C451-D496-D493-9F7601AF56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7DBD985-1209-99DB-B069-0463B140E0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72EA2D0-175D-317F-C6B6-39F546C7A2D0}"/>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6" name="Footer Placeholder 5">
            <a:extLst>
              <a:ext uri="{FF2B5EF4-FFF2-40B4-BE49-F238E27FC236}">
                <a16:creationId xmlns:a16="http://schemas.microsoft.com/office/drawing/2014/main" id="{7977AA48-69F8-3620-1363-ABCE2FDBC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44E8A-0778-77A6-A0DB-DCFB7DF95FE0}"/>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84891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8C41-C9E9-8238-638B-96F97293410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55A7E4-4778-4176-5064-9DC9F23A6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35DD56-3A9E-7154-CD7F-B334BA0D55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3A106BF-8E04-4F97-5794-FE0DD5B9E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8F76ABF-6A49-09AD-ECFC-EC5A2F815C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66A8D3-87E5-EC4E-4BFF-7931EE10500D}"/>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8" name="Footer Placeholder 7">
            <a:extLst>
              <a:ext uri="{FF2B5EF4-FFF2-40B4-BE49-F238E27FC236}">
                <a16:creationId xmlns:a16="http://schemas.microsoft.com/office/drawing/2014/main" id="{CCB52544-C63B-6A6C-1208-87DBC099C1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36721-F1A6-9E3B-39DC-854807FB1DD3}"/>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2251989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9DAE-7E5C-72C0-268A-77032E67443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68F716-C0AD-E3E3-CDC4-1897188B05AA}"/>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4" name="Footer Placeholder 3">
            <a:extLst>
              <a:ext uri="{FF2B5EF4-FFF2-40B4-BE49-F238E27FC236}">
                <a16:creationId xmlns:a16="http://schemas.microsoft.com/office/drawing/2014/main" id="{8D88785B-55C0-3CA8-ABD1-10AAE28FB1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76D336-4D8D-04D6-B69D-AFD8585825A9}"/>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219378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84A885-A63A-28AC-8063-BE66B4C9AEEE}"/>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3" name="Footer Placeholder 2">
            <a:extLst>
              <a:ext uri="{FF2B5EF4-FFF2-40B4-BE49-F238E27FC236}">
                <a16:creationId xmlns:a16="http://schemas.microsoft.com/office/drawing/2014/main" id="{F5719E14-BB58-5F36-7470-E76EDA7522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238255-A29B-0A38-773D-1195D42FD839}"/>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3676391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69A3-B8FE-D0D9-D601-D2C22BD1C08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444A6C-6FC8-D2F8-C26B-6E54E4020F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4A3B05D-ECC6-56AE-FD7A-FCC2131B9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DCBBF0-2140-02C3-5B7F-DFDA6C050B38}"/>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6" name="Footer Placeholder 5">
            <a:extLst>
              <a:ext uri="{FF2B5EF4-FFF2-40B4-BE49-F238E27FC236}">
                <a16:creationId xmlns:a16="http://schemas.microsoft.com/office/drawing/2014/main" id="{4E85DA04-C1B8-B301-C077-2E79965B0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1CA8F7-8FE9-1F68-BB56-36E14DB0CC54}"/>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417238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7713-8B2A-4EED-E97A-70BCD48F0C3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D7D8D9D-EBB5-513C-E856-FE9C3211B4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21500C-C640-1A02-C362-E1F087A83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D1B0E56-CD95-21CF-3A78-1E78F8CF6164}"/>
              </a:ext>
            </a:extLst>
          </p:cNvPr>
          <p:cNvSpPr>
            <a:spLocks noGrp="1"/>
          </p:cNvSpPr>
          <p:nvPr>
            <p:ph type="dt" sz="half" idx="10"/>
          </p:nvPr>
        </p:nvSpPr>
        <p:spPr/>
        <p:txBody>
          <a:bodyPr/>
          <a:lstStyle/>
          <a:p>
            <a:fld id="{00572068-56DF-9641-B83D-E07190F72913}" type="datetimeFigureOut">
              <a:rPr lang="en-US" smtClean="0"/>
              <a:t>9/28/2023</a:t>
            </a:fld>
            <a:endParaRPr lang="en-US"/>
          </a:p>
        </p:txBody>
      </p:sp>
      <p:sp>
        <p:nvSpPr>
          <p:cNvPr id="6" name="Footer Placeholder 5">
            <a:extLst>
              <a:ext uri="{FF2B5EF4-FFF2-40B4-BE49-F238E27FC236}">
                <a16:creationId xmlns:a16="http://schemas.microsoft.com/office/drawing/2014/main" id="{3BCAC0C8-310D-5E38-906D-AC494C5F40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54F9C-B046-FD09-9FF5-8FC9A3179E45}"/>
              </a:ext>
            </a:extLst>
          </p:cNvPr>
          <p:cNvSpPr>
            <a:spLocks noGrp="1"/>
          </p:cNvSpPr>
          <p:nvPr>
            <p:ph type="sldNum" sz="quarter" idx="12"/>
          </p:nvPr>
        </p:nvSpPr>
        <p:spPr/>
        <p:txBody>
          <a:bodyPr/>
          <a:lstStyle/>
          <a:p>
            <a:fld id="{6F94DB82-D100-C843-9D3A-77CF376B0C6E}" type="slidenum">
              <a:rPr lang="en-US" smtClean="0"/>
              <a:t>‹#›</a:t>
            </a:fld>
            <a:endParaRPr lang="en-US"/>
          </a:p>
        </p:txBody>
      </p:sp>
    </p:spTree>
    <p:extLst>
      <p:ext uri="{BB962C8B-B14F-4D97-AF65-F5344CB8AC3E}">
        <p14:creationId xmlns:p14="http://schemas.microsoft.com/office/powerpoint/2010/main" val="165570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F50DEB-6706-A3EF-92E4-340DD1516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5F370F8-6627-DCCC-613D-A36D497295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74045AC-B016-034D-F53B-7C90B4881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572068-56DF-9641-B83D-E07190F72913}" type="datetimeFigureOut">
              <a:rPr lang="en-US" smtClean="0"/>
              <a:t>9/28/2023</a:t>
            </a:fld>
            <a:endParaRPr lang="en-US"/>
          </a:p>
        </p:txBody>
      </p:sp>
      <p:sp>
        <p:nvSpPr>
          <p:cNvPr id="5" name="Footer Placeholder 4">
            <a:extLst>
              <a:ext uri="{FF2B5EF4-FFF2-40B4-BE49-F238E27FC236}">
                <a16:creationId xmlns:a16="http://schemas.microsoft.com/office/drawing/2014/main" id="{1FBF459A-84FB-2380-6346-2C6BC5A93D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1D8523-0506-31B5-2CD1-1BA81E3F1B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4DB82-D100-C843-9D3A-77CF376B0C6E}" type="slidenum">
              <a:rPr lang="en-US" smtClean="0"/>
              <a:t>‹#›</a:t>
            </a:fld>
            <a:endParaRPr lang="en-US"/>
          </a:p>
        </p:txBody>
      </p:sp>
    </p:spTree>
    <p:extLst>
      <p:ext uri="{BB962C8B-B14F-4D97-AF65-F5344CB8AC3E}">
        <p14:creationId xmlns:p14="http://schemas.microsoft.com/office/powerpoint/2010/main" val="3067847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77F686-A0B5-44DF-9303-20E5A9C4FE73}"/>
              </a:ext>
            </a:extLst>
          </p:cNvPr>
          <p:cNvGrpSpPr/>
          <p:nvPr/>
        </p:nvGrpSpPr>
        <p:grpSpPr>
          <a:xfrm>
            <a:off x="0" y="-1"/>
            <a:ext cx="12192000" cy="6858001"/>
            <a:chOff x="0" y="-1"/>
            <a:chExt cx="12192000" cy="6858001"/>
          </a:xfrm>
        </p:grpSpPr>
        <p:pic>
          <p:nvPicPr>
            <p:cNvPr id="3" name="Picture 2" descr="A person wearing a black scarf&#10;&#10;Description automatically generated">
              <a:extLst>
                <a:ext uri="{FF2B5EF4-FFF2-40B4-BE49-F238E27FC236}">
                  <a16:creationId xmlns:a16="http://schemas.microsoft.com/office/drawing/2014/main" id="{D98D91EB-725C-4668-B36B-24F94E6C2803}"/>
                </a:ext>
              </a:extLst>
            </p:cNvPr>
            <p:cNvPicPr>
              <a:picLocks noChangeAspect="1"/>
            </p:cNvPicPr>
            <p:nvPr/>
          </p:nvPicPr>
          <p:blipFill rotWithShape="1">
            <a:blip r:embed="rId3"/>
            <a:srcRect t="9558" r="13906" b="17800"/>
            <a:stretch/>
          </p:blipFill>
          <p:spPr>
            <a:xfrm>
              <a:off x="0" y="-1"/>
              <a:ext cx="12192000" cy="6858001"/>
            </a:xfrm>
            <a:prstGeom prst="rect">
              <a:avLst/>
            </a:prstGeom>
          </p:spPr>
        </p:pic>
        <p:pic>
          <p:nvPicPr>
            <p:cNvPr id="10" name="Picture 9" descr="A black and white sign with white text&#10;&#10;Description automatically generated with low confidence">
              <a:extLst>
                <a:ext uri="{FF2B5EF4-FFF2-40B4-BE49-F238E27FC236}">
                  <a16:creationId xmlns:a16="http://schemas.microsoft.com/office/drawing/2014/main" id="{8481A7C4-35B5-4133-B0FC-A554F13B131A}"/>
                </a:ext>
              </a:extLst>
            </p:cNvPr>
            <p:cNvPicPr>
              <a:picLocks noChangeAspect="1"/>
            </p:cNvPicPr>
            <p:nvPr/>
          </p:nvPicPr>
          <p:blipFill>
            <a:blip r:embed="rId4"/>
            <a:stretch>
              <a:fillRect/>
            </a:stretch>
          </p:blipFill>
          <p:spPr>
            <a:xfrm>
              <a:off x="484053" y="673723"/>
              <a:ext cx="3160297" cy="1702276"/>
            </a:xfrm>
            <a:prstGeom prst="rect">
              <a:avLst/>
            </a:prstGeom>
          </p:spPr>
        </p:pic>
        <p:sp>
          <p:nvSpPr>
            <p:cNvPr id="5" name="TextBox 4">
              <a:extLst>
                <a:ext uri="{FF2B5EF4-FFF2-40B4-BE49-F238E27FC236}">
                  <a16:creationId xmlns:a16="http://schemas.microsoft.com/office/drawing/2014/main" id="{B0673EB1-8FD0-4254-9851-40228335F596}"/>
                </a:ext>
              </a:extLst>
            </p:cNvPr>
            <p:cNvSpPr txBox="1"/>
            <p:nvPr/>
          </p:nvSpPr>
          <p:spPr>
            <a:xfrm>
              <a:off x="484053" y="3226237"/>
              <a:ext cx="3035001" cy="3631763"/>
            </a:xfrm>
            <a:prstGeom prst="rect">
              <a:avLst/>
            </a:prstGeom>
            <a:noFill/>
          </p:spPr>
          <p:txBody>
            <a:bodyPr wrap="square" rtlCol="0">
              <a:spAutoFit/>
            </a:bodyPr>
            <a:lstStyle/>
            <a:p>
              <a:r>
                <a:rPr lang="en-GB" sz="5200" dirty="0">
                  <a:solidFill>
                    <a:schemeClr val="bg1"/>
                  </a:solidFill>
                  <a:latin typeface="Impact" panose="020B0806030902050204" pitchFamily="34" charset="0"/>
                  <a:ea typeface="Cambria" panose="02040503050406030204" pitchFamily="18" charset="0"/>
                </a:rPr>
                <a:t>IDOP 2023</a:t>
              </a:r>
            </a:p>
            <a:p>
              <a:r>
                <a:rPr lang="en-GB" sz="3600" dirty="0">
                  <a:solidFill>
                    <a:schemeClr val="bg1"/>
                  </a:solidFill>
                  <a:latin typeface="Impact" panose="020B0806030902050204" pitchFamily="34" charset="0"/>
                  <a:ea typeface="Cambria" panose="02040503050406030204" pitchFamily="18" charset="0"/>
                </a:rPr>
                <a:t>HELPING PRISONERS </a:t>
              </a:r>
            </a:p>
            <a:p>
              <a:r>
                <a:rPr lang="en-GB" sz="3600" dirty="0">
                  <a:solidFill>
                    <a:schemeClr val="bg1"/>
                  </a:solidFill>
                  <a:latin typeface="Impact" panose="020B0806030902050204" pitchFamily="34" charset="0"/>
                  <a:ea typeface="Cambria" panose="02040503050406030204" pitchFamily="18" charset="0"/>
                </a:rPr>
                <a:t>OF FAITH AND THEIR FAMILIES</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0952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EA1F109-D0EE-462E-9ED1-D96DA9BD8E4E}"/>
              </a:ext>
            </a:extLst>
          </p:cNvPr>
          <p:cNvGrpSpPr/>
          <p:nvPr/>
        </p:nvGrpSpPr>
        <p:grpSpPr>
          <a:xfrm>
            <a:off x="0" y="0"/>
            <a:ext cx="12192000" cy="6858000"/>
            <a:chOff x="0" y="0"/>
            <a:chExt cx="12192000" cy="6858000"/>
          </a:xfrm>
        </p:grpSpPr>
        <p:sp>
          <p:nvSpPr>
            <p:cNvPr id="5" name="TextBox 4">
              <a:extLst>
                <a:ext uri="{FF2B5EF4-FFF2-40B4-BE49-F238E27FC236}">
                  <a16:creationId xmlns:a16="http://schemas.microsoft.com/office/drawing/2014/main" id="{6F83E73C-44CF-45D2-9181-31F459738221}"/>
                </a:ext>
              </a:extLst>
            </p:cNvPr>
            <p:cNvSpPr txBox="1"/>
            <p:nvPr/>
          </p:nvSpPr>
          <p:spPr>
            <a:xfrm>
              <a:off x="568134" y="307186"/>
              <a:ext cx="4315968" cy="1415772"/>
            </a:xfrm>
            <a:prstGeom prst="rect">
              <a:avLst/>
            </a:prstGeom>
            <a:noFill/>
          </p:spPr>
          <p:txBody>
            <a:bodyPr wrap="square" rtlCol="0">
              <a:spAutoFit/>
            </a:bodyPr>
            <a:lstStyle/>
            <a:p>
              <a:r>
                <a:rPr lang="en-GB" sz="4400" dirty="0">
                  <a:highlight>
                    <a:srgbClr val="C0C0C0"/>
                  </a:highlight>
                  <a:latin typeface="Impact" panose="020B0806030902050204" pitchFamily="34" charset="0"/>
                  <a:ea typeface="Cambria" panose="02040503050406030204" pitchFamily="18" charset="0"/>
                </a:rPr>
                <a:t>WRITE</a:t>
              </a:r>
              <a:r>
                <a:rPr lang="en-GB" sz="5400" dirty="0">
                  <a:highlight>
                    <a:srgbClr val="C0C0C0"/>
                  </a:highlight>
                  <a:latin typeface="Impact" panose="020B0806030902050204" pitchFamily="34" charset="0"/>
                  <a:ea typeface="Cambria" panose="02040503050406030204" pitchFamily="18" charset="0"/>
                </a:rPr>
                <a:t> </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pic>
          <p:nvPicPr>
            <p:cNvPr id="6" name="Picture 5">
              <a:extLst>
                <a:ext uri="{FF2B5EF4-FFF2-40B4-BE49-F238E27FC236}">
                  <a16:creationId xmlns:a16="http://schemas.microsoft.com/office/drawing/2014/main" id="{E7621277-B202-400C-8D72-85971347D639}"/>
                </a:ext>
              </a:extLst>
            </p:cNvPr>
            <p:cNvPicPr>
              <a:picLocks noChangeAspect="1"/>
            </p:cNvPicPr>
            <p:nvPr/>
          </p:nvPicPr>
          <p:blipFill rotWithShape="1">
            <a:blip r:embed="rId4"/>
            <a:srcRect l="6772" r="11646" b="13784"/>
            <a:stretch/>
          </p:blipFill>
          <p:spPr>
            <a:xfrm>
              <a:off x="5105397" y="0"/>
              <a:ext cx="7086603" cy="5334000"/>
            </a:xfrm>
            <a:prstGeom prst="rect">
              <a:avLst/>
            </a:prstGeom>
          </p:spPr>
        </p:pic>
        <p:sp>
          <p:nvSpPr>
            <p:cNvPr id="7" name="TextBox 6">
              <a:extLst>
                <a:ext uri="{FF2B5EF4-FFF2-40B4-BE49-F238E27FC236}">
                  <a16:creationId xmlns:a16="http://schemas.microsoft.com/office/drawing/2014/main" id="{F302C137-1A19-4816-97DF-C1EFA3DAA5C2}"/>
                </a:ext>
              </a:extLst>
            </p:cNvPr>
            <p:cNvSpPr txBox="1"/>
            <p:nvPr/>
          </p:nvSpPr>
          <p:spPr>
            <a:xfrm>
              <a:off x="568134" y="1492593"/>
              <a:ext cx="4203891" cy="1446550"/>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Write to a Christian prisoner of faith to assure them they are not forgotten. Prisoner profiles and addresses are available online.</a:t>
              </a:r>
            </a:p>
          </p:txBody>
        </p:sp>
        <p:pic>
          <p:nvPicPr>
            <p:cNvPr id="4" name="Picture 3">
              <a:extLst>
                <a:ext uri="{FF2B5EF4-FFF2-40B4-BE49-F238E27FC236}">
                  <a16:creationId xmlns:a16="http://schemas.microsoft.com/office/drawing/2014/main" id="{EC0A740A-9B60-4522-9FFC-2AC6ADD17068}"/>
                </a:ext>
              </a:extLst>
            </p:cNvPr>
            <p:cNvPicPr>
              <a:picLocks noChangeAspect="1"/>
            </p:cNvPicPr>
            <p:nvPr/>
          </p:nvPicPr>
          <p:blipFill>
            <a:blip r:embed="rId5"/>
            <a:stretch>
              <a:fillRect/>
            </a:stretch>
          </p:blipFill>
          <p:spPr>
            <a:xfrm>
              <a:off x="501458" y="3203704"/>
              <a:ext cx="1841691" cy="1841691"/>
            </a:xfrm>
            <a:prstGeom prst="rect">
              <a:avLst/>
            </a:prstGeom>
          </p:spPr>
        </p:pic>
      </p:grpSp>
    </p:spTree>
    <p:extLst>
      <p:ext uri="{BB962C8B-B14F-4D97-AF65-F5344CB8AC3E}">
        <p14:creationId xmlns:p14="http://schemas.microsoft.com/office/powerpoint/2010/main" val="4145746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A518A1-C6FA-416C-A3E1-E74D45BAF9FC}"/>
              </a:ext>
            </a:extLst>
          </p:cNvPr>
          <p:cNvGrpSpPr/>
          <p:nvPr/>
        </p:nvGrpSpPr>
        <p:grpSpPr>
          <a:xfrm>
            <a:off x="0" y="307186"/>
            <a:ext cx="12192000" cy="6550814"/>
            <a:chOff x="0" y="307186"/>
            <a:chExt cx="12192000" cy="6550814"/>
          </a:xfrm>
        </p:grpSpPr>
        <p:sp>
          <p:nvSpPr>
            <p:cNvPr id="5" name="TextBox 4">
              <a:extLst>
                <a:ext uri="{FF2B5EF4-FFF2-40B4-BE49-F238E27FC236}">
                  <a16:creationId xmlns:a16="http://schemas.microsoft.com/office/drawing/2014/main" id="{6F83E73C-44CF-45D2-9181-31F459738221}"/>
                </a:ext>
              </a:extLst>
            </p:cNvPr>
            <p:cNvSpPr txBox="1"/>
            <p:nvPr/>
          </p:nvSpPr>
          <p:spPr>
            <a:xfrm>
              <a:off x="568134" y="307186"/>
              <a:ext cx="4315968" cy="1415772"/>
            </a:xfrm>
            <a:prstGeom prst="rect">
              <a:avLst/>
            </a:prstGeom>
            <a:noFill/>
          </p:spPr>
          <p:txBody>
            <a:bodyPr wrap="square" rtlCol="0">
              <a:spAutoFit/>
            </a:bodyPr>
            <a:lstStyle/>
            <a:p>
              <a:r>
                <a:rPr lang="en-GB" sz="4400" dirty="0">
                  <a:highlight>
                    <a:srgbClr val="C0C0C0"/>
                  </a:highlight>
                  <a:latin typeface="Impact" panose="020B0806030902050204" pitchFamily="34" charset="0"/>
                  <a:ea typeface="Cambria" panose="02040503050406030204" pitchFamily="18" charset="0"/>
                </a:rPr>
                <a:t>GIVE</a:t>
              </a:r>
              <a:r>
                <a:rPr lang="en-GB" sz="5400" dirty="0">
                  <a:highlight>
                    <a:srgbClr val="C0C0C0"/>
                  </a:highlight>
                  <a:latin typeface="Impact" panose="020B0806030902050204" pitchFamily="34" charset="0"/>
                  <a:ea typeface="Cambria" panose="02040503050406030204" pitchFamily="18" charset="0"/>
                </a:rPr>
                <a:t> </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4" name="TextBox 13">
              <a:extLst>
                <a:ext uri="{FF2B5EF4-FFF2-40B4-BE49-F238E27FC236}">
                  <a16:creationId xmlns:a16="http://schemas.microsoft.com/office/drawing/2014/main" id="{34D677F2-C9F3-48FF-A4C6-6DE7F412574C}"/>
                </a:ext>
              </a:extLst>
            </p:cNvPr>
            <p:cNvSpPr txBox="1"/>
            <p:nvPr/>
          </p:nvSpPr>
          <p:spPr>
            <a:xfrm>
              <a:off x="4961650" y="4394709"/>
              <a:ext cx="6106400" cy="523220"/>
            </a:xfrm>
            <a:prstGeom prst="rect">
              <a:avLst/>
            </a:prstGeom>
            <a:noFill/>
          </p:spPr>
          <p:txBody>
            <a:bodyPr wrap="square" rtlCol="0">
              <a:spAutoFit/>
            </a:bodyPr>
            <a:lstStyle/>
            <a:p>
              <a:pPr algn="ctr"/>
              <a:r>
                <a:rPr lang="en-GB" sz="2800" b="1" dirty="0">
                  <a:latin typeface="Cambria" panose="02040503050406030204" pitchFamily="18" charset="0"/>
                  <a:ea typeface="Cambria" panose="02040503050406030204" pitchFamily="18" charset="0"/>
                </a:rPr>
                <a:t>www.releaseinternational.org/give</a:t>
              </a:r>
            </a:p>
          </p:txBody>
        </p:sp>
        <p:sp>
          <p:nvSpPr>
            <p:cNvPr id="10" name="TextBox 9">
              <a:extLst>
                <a:ext uri="{FF2B5EF4-FFF2-40B4-BE49-F238E27FC236}">
                  <a16:creationId xmlns:a16="http://schemas.microsoft.com/office/drawing/2014/main" id="{A2ED9956-03D9-4458-BDE8-46B9E6085128}"/>
                </a:ext>
              </a:extLst>
            </p:cNvPr>
            <p:cNvSpPr txBox="1"/>
            <p:nvPr/>
          </p:nvSpPr>
          <p:spPr>
            <a:xfrm>
              <a:off x="568134" y="1492593"/>
              <a:ext cx="3194241" cy="769441"/>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Please can you help by making a financial gift.</a:t>
              </a:r>
            </a:p>
          </p:txBody>
        </p:sp>
        <p:pic>
          <p:nvPicPr>
            <p:cNvPr id="1028" name="Picture 4" descr="Zhao Dong and family e1661270741444">
              <a:extLst>
                <a:ext uri="{FF2B5EF4-FFF2-40B4-BE49-F238E27FC236}">
                  <a16:creationId xmlns:a16="http://schemas.microsoft.com/office/drawing/2014/main" id="{0AC18F44-73CD-483D-AEB1-FBCA25AECD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25" b="22517"/>
            <a:stretch/>
          </p:blipFill>
          <p:spPr bwMode="auto">
            <a:xfrm>
              <a:off x="4961650" y="559558"/>
              <a:ext cx="6183948" cy="375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CD88306-8157-459B-9D37-B596E6C87AE1}"/>
                </a:ext>
              </a:extLst>
            </p:cNvPr>
            <p:cNvPicPr>
              <a:picLocks noChangeAspect="1"/>
            </p:cNvPicPr>
            <p:nvPr/>
          </p:nvPicPr>
          <p:blipFill>
            <a:blip r:embed="rId5"/>
            <a:stretch>
              <a:fillRect/>
            </a:stretch>
          </p:blipFill>
          <p:spPr>
            <a:xfrm>
              <a:off x="457298" y="2438787"/>
              <a:ext cx="2553757" cy="2553757"/>
            </a:xfrm>
            <a:prstGeom prst="rect">
              <a:avLst/>
            </a:prstGeom>
          </p:spPr>
        </p:pic>
      </p:grpSp>
    </p:spTree>
    <p:extLst>
      <p:ext uri="{BB962C8B-B14F-4D97-AF65-F5344CB8AC3E}">
        <p14:creationId xmlns:p14="http://schemas.microsoft.com/office/powerpoint/2010/main" val="1269526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8A98"/>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7C4EA6A-7F2B-40A5-BDE4-BAD549ABF6A0}"/>
              </a:ext>
            </a:extLst>
          </p:cNvPr>
          <p:cNvGrpSpPr/>
          <p:nvPr/>
        </p:nvGrpSpPr>
        <p:grpSpPr>
          <a:xfrm>
            <a:off x="2218954" y="695305"/>
            <a:ext cx="7857496" cy="5682964"/>
            <a:chOff x="2218954" y="695305"/>
            <a:chExt cx="7857496" cy="5682964"/>
          </a:xfrm>
        </p:grpSpPr>
        <p:pic>
          <p:nvPicPr>
            <p:cNvPr id="3" name="Picture 2" descr="A white x on a black background&#10;&#10;Description automatically generated">
              <a:extLst>
                <a:ext uri="{FF2B5EF4-FFF2-40B4-BE49-F238E27FC236}">
                  <a16:creationId xmlns:a16="http://schemas.microsoft.com/office/drawing/2014/main" id="{BCB85FF2-FD5E-4F08-85D2-D9E364B212EF}"/>
                </a:ext>
              </a:extLst>
            </p:cNvPr>
            <p:cNvPicPr>
              <a:picLocks noChangeAspect="1"/>
            </p:cNvPicPr>
            <p:nvPr/>
          </p:nvPicPr>
          <p:blipFill>
            <a:blip r:embed="rId3"/>
            <a:stretch>
              <a:fillRect/>
            </a:stretch>
          </p:blipFill>
          <p:spPr>
            <a:xfrm>
              <a:off x="3488580" y="5338219"/>
              <a:ext cx="1170254" cy="1019753"/>
            </a:xfrm>
            <a:prstGeom prst="rect">
              <a:avLst/>
            </a:prstGeom>
          </p:spPr>
        </p:pic>
        <p:pic>
          <p:nvPicPr>
            <p:cNvPr id="10" name="Picture 9" descr="A black and white sign with white text&#10;&#10;Description automatically generated with low confidence">
              <a:extLst>
                <a:ext uri="{FF2B5EF4-FFF2-40B4-BE49-F238E27FC236}">
                  <a16:creationId xmlns:a16="http://schemas.microsoft.com/office/drawing/2014/main" id="{8481A7C4-35B5-4133-B0FC-A554F13B131A}"/>
                </a:ext>
              </a:extLst>
            </p:cNvPr>
            <p:cNvPicPr>
              <a:picLocks noChangeAspect="1"/>
            </p:cNvPicPr>
            <p:nvPr/>
          </p:nvPicPr>
          <p:blipFill>
            <a:blip r:embed="rId4"/>
            <a:stretch>
              <a:fillRect/>
            </a:stretch>
          </p:blipFill>
          <p:spPr>
            <a:xfrm>
              <a:off x="2880376" y="695305"/>
              <a:ext cx="6431246" cy="3464155"/>
            </a:xfrm>
            <a:prstGeom prst="rect">
              <a:avLst/>
            </a:prstGeom>
          </p:spPr>
        </p:pic>
        <p:pic>
          <p:nvPicPr>
            <p:cNvPr id="13" name="Picture 12">
              <a:extLst>
                <a:ext uri="{FF2B5EF4-FFF2-40B4-BE49-F238E27FC236}">
                  <a16:creationId xmlns:a16="http://schemas.microsoft.com/office/drawing/2014/main" id="{83066E0C-1355-4D03-A75E-073B6A6815A6}"/>
                </a:ext>
              </a:extLst>
            </p:cNvPr>
            <p:cNvPicPr>
              <a:picLocks noChangeAspect="1"/>
            </p:cNvPicPr>
            <p:nvPr/>
          </p:nvPicPr>
          <p:blipFill>
            <a:blip r:embed="rId5"/>
            <a:stretch>
              <a:fillRect/>
            </a:stretch>
          </p:blipFill>
          <p:spPr>
            <a:xfrm>
              <a:off x="2218954" y="5338219"/>
              <a:ext cx="1019753" cy="1019753"/>
            </a:xfrm>
            <a:prstGeom prst="rect">
              <a:avLst/>
            </a:prstGeom>
          </p:spPr>
        </p:pic>
        <p:pic>
          <p:nvPicPr>
            <p:cNvPr id="15" name="Picture 14">
              <a:extLst>
                <a:ext uri="{FF2B5EF4-FFF2-40B4-BE49-F238E27FC236}">
                  <a16:creationId xmlns:a16="http://schemas.microsoft.com/office/drawing/2014/main" id="{29C5AF4A-3F94-4DB7-9071-27C1365FA5E4}"/>
                </a:ext>
              </a:extLst>
            </p:cNvPr>
            <p:cNvPicPr>
              <a:picLocks noChangeAspect="1"/>
            </p:cNvPicPr>
            <p:nvPr/>
          </p:nvPicPr>
          <p:blipFill>
            <a:blip r:embed="rId6"/>
            <a:stretch>
              <a:fillRect/>
            </a:stretch>
          </p:blipFill>
          <p:spPr>
            <a:xfrm>
              <a:off x="6282685" y="5298666"/>
              <a:ext cx="1061750" cy="1061750"/>
            </a:xfrm>
            <a:prstGeom prst="rect">
              <a:avLst/>
            </a:prstGeom>
          </p:spPr>
        </p:pic>
        <p:sp>
          <p:nvSpPr>
            <p:cNvPr id="17" name="TextBox 16">
              <a:extLst>
                <a:ext uri="{FF2B5EF4-FFF2-40B4-BE49-F238E27FC236}">
                  <a16:creationId xmlns:a16="http://schemas.microsoft.com/office/drawing/2014/main" id="{30B99673-8E6B-4723-8D3A-74B252B69A59}"/>
                </a:ext>
              </a:extLst>
            </p:cNvPr>
            <p:cNvSpPr txBox="1"/>
            <p:nvPr/>
          </p:nvSpPr>
          <p:spPr>
            <a:xfrm>
              <a:off x="3379206" y="4331545"/>
              <a:ext cx="5433585" cy="523220"/>
            </a:xfrm>
            <a:prstGeom prst="rect">
              <a:avLst/>
            </a:prstGeom>
            <a:noFill/>
          </p:spPr>
          <p:txBody>
            <a:bodyPr wrap="square" rtlCol="0">
              <a:spAutoFit/>
            </a:bodyPr>
            <a:lstStyle/>
            <a:p>
              <a:pPr algn="ctr"/>
              <a:r>
                <a:rPr lang="en-GB" sz="2800" b="1" dirty="0">
                  <a:solidFill>
                    <a:schemeClr val="bg1"/>
                  </a:solidFill>
                  <a:latin typeface="Cambria" panose="02040503050406030204" pitchFamily="18" charset="0"/>
                  <a:ea typeface="Cambria" panose="02040503050406030204" pitchFamily="18" charset="0"/>
                </a:rPr>
                <a:t>www.releaseinternational.org</a:t>
              </a:r>
            </a:p>
          </p:txBody>
        </p:sp>
        <p:pic>
          <p:nvPicPr>
            <p:cNvPr id="18" name="Picture 17">
              <a:extLst>
                <a:ext uri="{FF2B5EF4-FFF2-40B4-BE49-F238E27FC236}">
                  <a16:creationId xmlns:a16="http://schemas.microsoft.com/office/drawing/2014/main" id="{3D56ECB4-7858-4D2D-9CF6-F1B59C739389}"/>
                </a:ext>
              </a:extLst>
            </p:cNvPr>
            <p:cNvPicPr>
              <a:picLocks noChangeAspect="1"/>
            </p:cNvPicPr>
            <p:nvPr/>
          </p:nvPicPr>
          <p:blipFill>
            <a:blip r:embed="rId7"/>
            <a:stretch>
              <a:fillRect/>
            </a:stretch>
          </p:blipFill>
          <p:spPr>
            <a:xfrm>
              <a:off x="7658136" y="5298666"/>
              <a:ext cx="1079602" cy="1079602"/>
            </a:xfrm>
            <a:prstGeom prst="rect">
              <a:avLst/>
            </a:prstGeom>
          </p:spPr>
        </p:pic>
        <p:pic>
          <p:nvPicPr>
            <p:cNvPr id="20" name="Picture 19" descr="A picture containing graphics, circle, symbol, clipart&#10;&#10;Description automatically generated">
              <a:extLst>
                <a:ext uri="{FF2B5EF4-FFF2-40B4-BE49-F238E27FC236}">
                  <a16:creationId xmlns:a16="http://schemas.microsoft.com/office/drawing/2014/main" id="{38401685-5CB7-4023-889D-82E12B38A996}"/>
                </a:ext>
              </a:extLst>
            </p:cNvPr>
            <p:cNvPicPr>
              <a:picLocks noChangeAspect="1"/>
            </p:cNvPicPr>
            <p:nvPr/>
          </p:nvPicPr>
          <p:blipFill>
            <a:blip r:embed="rId8"/>
            <a:stretch>
              <a:fillRect/>
            </a:stretch>
          </p:blipFill>
          <p:spPr>
            <a:xfrm>
              <a:off x="8996847" y="5298666"/>
              <a:ext cx="1079603" cy="1079603"/>
            </a:xfrm>
            <a:prstGeom prst="rect">
              <a:avLst/>
            </a:prstGeom>
          </p:spPr>
        </p:pic>
        <p:pic>
          <p:nvPicPr>
            <p:cNvPr id="24" name="Picture 23">
              <a:extLst>
                <a:ext uri="{FF2B5EF4-FFF2-40B4-BE49-F238E27FC236}">
                  <a16:creationId xmlns:a16="http://schemas.microsoft.com/office/drawing/2014/main" id="{AE8B6090-5A24-4D23-A209-7B0DB7A14CEA}"/>
                </a:ext>
              </a:extLst>
            </p:cNvPr>
            <p:cNvPicPr>
              <a:picLocks noChangeAspect="1"/>
            </p:cNvPicPr>
            <p:nvPr/>
          </p:nvPicPr>
          <p:blipFill>
            <a:blip r:embed="rId9"/>
            <a:stretch>
              <a:fillRect/>
            </a:stretch>
          </p:blipFill>
          <p:spPr>
            <a:xfrm>
              <a:off x="4907234" y="5298666"/>
              <a:ext cx="1061750" cy="1061750"/>
            </a:xfrm>
            <a:prstGeom prst="rect">
              <a:avLst/>
            </a:prstGeom>
          </p:spPr>
        </p:pic>
      </p:grpSp>
    </p:spTree>
    <p:extLst>
      <p:ext uri="{BB962C8B-B14F-4D97-AF65-F5344CB8AC3E}">
        <p14:creationId xmlns:p14="http://schemas.microsoft.com/office/powerpoint/2010/main" val="2668249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731126-16B5-4B8B-BB8B-7DCE1FD220F6}"/>
              </a:ext>
            </a:extLst>
          </p:cNvPr>
          <p:cNvGrpSpPr/>
          <p:nvPr/>
        </p:nvGrpSpPr>
        <p:grpSpPr>
          <a:xfrm>
            <a:off x="0" y="1"/>
            <a:ext cx="12192000" cy="6857999"/>
            <a:chOff x="0" y="1"/>
            <a:chExt cx="12192000" cy="6857999"/>
          </a:xfrm>
        </p:grpSpPr>
        <p:sp>
          <p:nvSpPr>
            <p:cNvPr id="5" name="TextBox 4">
              <a:extLst>
                <a:ext uri="{FF2B5EF4-FFF2-40B4-BE49-F238E27FC236}">
                  <a16:creationId xmlns:a16="http://schemas.microsoft.com/office/drawing/2014/main" id="{6F83E73C-44CF-45D2-9181-31F459738221}"/>
                </a:ext>
              </a:extLst>
            </p:cNvPr>
            <p:cNvSpPr txBox="1"/>
            <p:nvPr/>
          </p:nvSpPr>
          <p:spPr>
            <a:xfrm>
              <a:off x="336121" y="307186"/>
              <a:ext cx="5464177" cy="1138773"/>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HELPING PRISONERS OF </a:t>
              </a:r>
              <a:r>
                <a:rPr lang="en-GB" sz="3600" dirty="0">
                  <a:solidFill>
                    <a:srgbClr val="378A98"/>
                  </a:solidFill>
                  <a:highlight>
                    <a:srgbClr val="C0C0C0"/>
                  </a:highlight>
                  <a:latin typeface="Impact" panose="020B0806030902050204" pitchFamily="34" charset="0"/>
                  <a:ea typeface="Cambria" panose="02040503050406030204" pitchFamily="18" charset="0"/>
                </a:rPr>
                <a:t>FAITH</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80F296BD-AF7D-4A0F-8B6F-15851323D297}"/>
                </a:ext>
              </a:extLst>
            </p:cNvPr>
            <p:cNvSpPr txBox="1"/>
            <p:nvPr/>
          </p:nvSpPr>
          <p:spPr>
            <a:xfrm>
              <a:off x="520485" y="1445959"/>
              <a:ext cx="5279813" cy="3877985"/>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Being imprisoned for your faith means:</a:t>
              </a:r>
            </a:p>
            <a:p>
              <a:r>
                <a:rPr lang="en-GB" sz="2200" dirty="0">
                  <a:latin typeface="Cambria" panose="02040503050406030204" pitchFamily="18" charset="0"/>
                  <a:ea typeface="Cambria" panose="02040503050406030204" pitchFamily="18" charset="0"/>
                </a:rPr>
                <a:t> </a:t>
              </a:r>
            </a:p>
            <a:p>
              <a:pPr marL="342900" indent="-342900">
                <a:spcAft>
                  <a:spcPts val="18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suffering</a:t>
              </a:r>
              <a:r>
                <a:rPr lang="en-GB" sz="2200" dirty="0">
                  <a:latin typeface="Cambria" panose="02040503050406030204" pitchFamily="18" charset="0"/>
                  <a:ea typeface="Cambria" panose="02040503050406030204" pitchFamily="18" charset="0"/>
                </a:rPr>
                <a:t> injustice</a:t>
              </a:r>
            </a:p>
            <a:p>
              <a:pPr marL="342900" indent="-342900">
                <a:spcAft>
                  <a:spcPts val="18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losing</a:t>
              </a:r>
              <a:r>
                <a:rPr lang="en-GB" sz="2200" dirty="0">
                  <a:latin typeface="Cambria" panose="02040503050406030204" pitchFamily="18" charset="0"/>
                  <a:ea typeface="Cambria" panose="02040503050406030204" pitchFamily="18" charset="0"/>
                </a:rPr>
                <a:t> your freedom </a:t>
              </a:r>
            </a:p>
            <a:p>
              <a:pPr marL="342900" indent="-342900">
                <a:spcAft>
                  <a:spcPts val="18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being</a:t>
              </a:r>
              <a:r>
                <a:rPr lang="en-GB" sz="24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separated</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from family/church </a:t>
              </a:r>
            </a:p>
            <a:p>
              <a:pPr marL="342900" indent="-342900">
                <a:spcAft>
                  <a:spcPts val="18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facing</a:t>
              </a:r>
              <a:r>
                <a:rPr lang="en-GB" sz="2400" dirty="0">
                  <a:latin typeface="Cambria" panose="02040503050406030204" pitchFamily="18" charset="0"/>
                  <a:ea typeface="Cambria" panose="02040503050406030204" pitchFamily="18" charset="0"/>
                </a:rPr>
                <a:t> </a:t>
              </a:r>
              <a:r>
                <a:rPr lang="en-GB" sz="2400" b="1" dirty="0">
                  <a:solidFill>
                    <a:srgbClr val="378A98"/>
                  </a:solidFill>
                  <a:latin typeface="Cambria" panose="02040503050406030204" pitchFamily="18" charset="0"/>
                  <a:ea typeface="Cambria" panose="02040503050406030204" pitchFamily="18" charset="0"/>
                </a:rPr>
                <a:t>mistreatment</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from prison  authorities and inmates.</a:t>
              </a:r>
            </a:p>
            <a:p>
              <a:endParaRPr lang="en-GB" sz="2400" dirty="0">
                <a:latin typeface="Cambria" panose="02040503050406030204" pitchFamily="18" charset="0"/>
                <a:ea typeface="Cambria" panose="02040503050406030204" pitchFamily="18" charset="0"/>
              </a:endParaRPr>
            </a:p>
          </p:txBody>
        </p:sp>
        <p:pic>
          <p:nvPicPr>
            <p:cNvPr id="6" name="Picture 5" descr="A picture containing indoor, person, close&#10;&#10;Description automatically generated">
              <a:extLst>
                <a:ext uri="{FF2B5EF4-FFF2-40B4-BE49-F238E27FC236}">
                  <a16:creationId xmlns:a16="http://schemas.microsoft.com/office/drawing/2014/main" id="{70251FB0-5173-4485-8D92-4C6F839C0E74}"/>
                </a:ext>
              </a:extLst>
            </p:cNvPr>
            <p:cNvPicPr>
              <a:picLocks noChangeAspect="1"/>
            </p:cNvPicPr>
            <p:nvPr/>
          </p:nvPicPr>
          <p:blipFill rotWithShape="1">
            <a:blip r:embed="rId4">
              <a:extLst>
                <a:ext uri="{28A0092B-C50C-407E-A947-70E740481C1C}">
                  <a14:useLocalDpi xmlns:a14="http://schemas.microsoft.com/office/drawing/2010/main" val="0"/>
                </a:ext>
              </a:extLst>
            </a:blip>
            <a:srcRect l="15555" t="1355" r="9162"/>
            <a:stretch/>
          </p:blipFill>
          <p:spPr>
            <a:xfrm>
              <a:off x="6096000" y="1"/>
              <a:ext cx="6096000" cy="5334000"/>
            </a:xfrm>
            <a:prstGeom prst="rect">
              <a:avLst/>
            </a:prstGeom>
          </p:spPr>
        </p:pic>
      </p:grpSp>
    </p:spTree>
    <p:extLst>
      <p:ext uri="{BB962C8B-B14F-4D97-AF65-F5344CB8AC3E}">
        <p14:creationId xmlns:p14="http://schemas.microsoft.com/office/powerpoint/2010/main" val="2698269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56AAE3-4F23-4B26-A3C4-08C892B9FCF8}"/>
              </a:ext>
            </a:extLst>
          </p:cNvPr>
          <p:cNvGrpSpPr/>
          <p:nvPr/>
        </p:nvGrpSpPr>
        <p:grpSpPr>
          <a:xfrm>
            <a:off x="0" y="0"/>
            <a:ext cx="12192001" cy="6858000"/>
            <a:chOff x="0" y="0"/>
            <a:chExt cx="12192001" cy="6858000"/>
          </a:xfrm>
        </p:grpSpPr>
        <p:sp>
          <p:nvSpPr>
            <p:cNvPr id="5" name="TextBox 4">
              <a:extLst>
                <a:ext uri="{FF2B5EF4-FFF2-40B4-BE49-F238E27FC236}">
                  <a16:creationId xmlns:a16="http://schemas.microsoft.com/office/drawing/2014/main" id="{6F83E73C-44CF-45D2-9181-31F459738221}"/>
                </a:ext>
              </a:extLst>
            </p:cNvPr>
            <p:cNvSpPr txBox="1"/>
            <p:nvPr/>
          </p:nvSpPr>
          <p:spPr>
            <a:xfrm>
              <a:off x="336122" y="307186"/>
              <a:ext cx="4795436" cy="1138773"/>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PASTOR WANG YI | </a:t>
              </a:r>
              <a:r>
                <a:rPr lang="en-GB" sz="3600" dirty="0">
                  <a:solidFill>
                    <a:srgbClr val="378A98"/>
                  </a:solidFill>
                  <a:highlight>
                    <a:srgbClr val="C0C0C0"/>
                  </a:highlight>
                  <a:latin typeface="Impact" panose="020B0806030902050204" pitchFamily="34" charset="0"/>
                  <a:ea typeface="Cambria" panose="02040503050406030204" pitchFamily="18" charset="0"/>
                </a:rPr>
                <a:t>CHINA</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80F296BD-AF7D-4A0F-8B6F-15851323D297}"/>
                </a:ext>
              </a:extLst>
            </p:cNvPr>
            <p:cNvSpPr txBox="1"/>
            <p:nvPr/>
          </p:nvSpPr>
          <p:spPr>
            <a:xfrm>
              <a:off x="575076" y="1260129"/>
              <a:ext cx="5156983" cy="3708708"/>
            </a:xfrm>
            <a:prstGeom prst="rect">
              <a:avLst/>
            </a:prstGeom>
            <a:noFill/>
          </p:spPr>
          <p:txBody>
            <a:bodyPr wrap="square" rtlCol="0">
              <a:spAutoFit/>
            </a:bodyPr>
            <a:lstStyle/>
            <a:p>
              <a:pPr>
                <a:spcAft>
                  <a:spcPts val="1800"/>
                </a:spcAft>
              </a:pPr>
              <a:r>
                <a:rPr lang="en-GB" sz="2200" dirty="0">
                  <a:latin typeface="Cambria" panose="02040503050406030204" pitchFamily="18" charset="0"/>
                  <a:ea typeface="Cambria" panose="02040503050406030204" pitchFamily="18" charset="0"/>
                </a:rPr>
                <a:t>Pastor Wang Yi is the influential leader of Early Rain Covenant Church in Chengdu, China. After refusing to conform to the Communist Party’s restrictive new religious laws in 2018, he was arrested and </a:t>
              </a:r>
              <a:r>
                <a:rPr lang="en-GB" sz="2400" b="1" dirty="0">
                  <a:solidFill>
                    <a:srgbClr val="378A98"/>
                  </a:solidFill>
                  <a:latin typeface="Cambria" panose="02040503050406030204" pitchFamily="18" charset="0"/>
                  <a:ea typeface="Cambria" panose="02040503050406030204" pitchFamily="18" charset="0"/>
                </a:rPr>
                <a:t>sentenced to 9 years</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for ‘inciting subversion of state power.’ </a:t>
              </a:r>
            </a:p>
            <a:p>
              <a:pPr>
                <a:spcAft>
                  <a:spcPts val="1800"/>
                </a:spcAft>
              </a:pPr>
              <a:r>
                <a:rPr lang="en-GB" sz="2200" dirty="0">
                  <a:latin typeface="Cambria" panose="02040503050406030204" pitchFamily="18" charset="0"/>
                  <a:ea typeface="Cambria" panose="02040503050406030204" pitchFamily="18" charset="0"/>
                </a:rPr>
                <a:t>Since his arrest his family and church have been monitored and harassed by state officials.</a:t>
              </a:r>
            </a:p>
          </p:txBody>
        </p:sp>
        <p:pic>
          <p:nvPicPr>
            <p:cNvPr id="6" name="Picture 2" descr="Image of Pastor Wang Yi who was the Early Rain Church Convent leader from 2005 until his arrest in 2018 for “inciting subversion of state power” and “illegal business operations.”">
              <a:extLst>
                <a:ext uri="{FF2B5EF4-FFF2-40B4-BE49-F238E27FC236}">
                  <a16:creationId xmlns:a16="http://schemas.microsoft.com/office/drawing/2014/main" id="{71774F32-23C4-459A-B161-72561717D0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70" r="9072"/>
            <a:stretch/>
          </p:blipFill>
          <p:spPr bwMode="auto">
            <a:xfrm>
              <a:off x="6096000" y="0"/>
              <a:ext cx="6096001" cy="5334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158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E31056-C113-45F1-ADE7-204F895B122A}"/>
              </a:ext>
            </a:extLst>
          </p:cNvPr>
          <p:cNvGrpSpPr/>
          <p:nvPr/>
        </p:nvGrpSpPr>
        <p:grpSpPr>
          <a:xfrm>
            <a:off x="0" y="0"/>
            <a:ext cx="12192001" cy="6858000"/>
            <a:chOff x="0" y="0"/>
            <a:chExt cx="12192001" cy="6858000"/>
          </a:xfrm>
        </p:grpSpPr>
        <p:pic>
          <p:nvPicPr>
            <p:cNvPr id="3" name="Picture 2" descr="A person sitting on a bench&#10;&#10;Description automatically generated">
              <a:extLst>
                <a:ext uri="{FF2B5EF4-FFF2-40B4-BE49-F238E27FC236}">
                  <a16:creationId xmlns:a16="http://schemas.microsoft.com/office/drawing/2014/main" id="{19884F13-D9BD-43F0-B4D8-3A4EB3141078}"/>
                </a:ext>
              </a:extLst>
            </p:cNvPr>
            <p:cNvPicPr>
              <a:picLocks noChangeAspect="1"/>
            </p:cNvPicPr>
            <p:nvPr/>
          </p:nvPicPr>
          <p:blipFill rotWithShape="1">
            <a:blip r:embed="rId3"/>
            <a:srcRect b="36122"/>
            <a:stretch/>
          </p:blipFill>
          <p:spPr>
            <a:xfrm>
              <a:off x="6096001" y="0"/>
              <a:ext cx="6096000" cy="5334000"/>
            </a:xfrm>
            <a:prstGeom prst="rect">
              <a:avLst/>
            </a:prstGeom>
          </p:spPr>
        </p:pic>
        <p:sp>
          <p:nvSpPr>
            <p:cNvPr id="5" name="TextBox 4">
              <a:extLst>
                <a:ext uri="{FF2B5EF4-FFF2-40B4-BE49-F238E27FC236}">
                  <a16:creationId xmlns:a16="http://schemas.microsoft.com/office/drawing/2014/main" id="{6F83E73C-44CF-45D2-9181-31F459738221}"/>
                </a:ext>
              </a:extLst>
            </p:cNvPr>
            <p:cNvSpPr txBox="1"/>
            <p:nvPr/>
          </p:nvSpPr>
          <p:spPr>
            <a:xfrm>
              <a:off x="336121" y="307186"/>
              <a:ext cx="5436881" cy="1138773"/>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DEACON JANG | </a:t>
              </a:r>
              <a:r>
                <a:rPr lang="en-GB" sz="3600" dirty="0">
                  <a:solidFill>
                    <a:srgbClr val="378A98"/>
                  </a:solidFill>
                  <a:highlight>
                    <a:srgbClr val="C0C0C0"/>
                  </a:highlight>
                  <a:latin typeface="Impact" panose="020B0806030902050204" pitchFamily="34" charset="0"/>
                  <a:ea typeface="Cambria" panose="02040503050406030204" pitchFamily="18" charset="0"/>
                </a:rPr>
                <a:t>NORTH KOREA</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4"/>
            <a:stretch>
              <a:fillRect/>
            </a:stretch>
          </p:blipFill>
          <p:spPr>
            <a:xfrm>
              <a:off x="0" y="5334000"/>
              <a:ext cx="12192000" cy="1524000"/>
            </a:xfrm>
            <a:prstGeom prst="rect">
              <a:avLst/>
            </a:prstGeom>
          </p:spPr>
        </p:pic>
        <p:sp>
          <p:nvSpPr>
            <p:cNvPr id="11" name="TextBox 10">
              <a:extLst>
                <a:ext uri="{FF2B5EF4-FFF2-40B4-BE49-F238E27FC236}">
                  <a16:creationId xmlns:a16="http://schemas.microsoft.com/office/drawing/2014/main" id="{432112B8-58BA-471C-908C-0B0C4A88CEB2}"/>
                </a:ext>
              </a:extLst>
            </p:cNvPr>
            <p:cNvSpPr txBox="1"/>
            <p:nvPr/>
          </p:nvSpPr>
          <p:spPr>
            <a:xfrm>
              <a:off x="557430" y="1362831"/>
              <a:ext cx="5143335" cy="3370153"/>
            </a:xfrm>
            <a:prstGeom prst="rect">
              <a:avLst/>
            </a:prstGeom>
            <a:noFill/>
          </p:spPr>
          <p:txBody>
            <a:bodyPr wrap="square" rtlCol="0">
              <a:spAutoFit/>
            </a:bodyPr>
            <a:lstStyle/>
            <a:p>
              <a:pPr>
                <a:spcAft>
                  <a:spcPts val="1800"/>
                </a:spcAft>
              </a:pPr>
              <a:r>
                <a:rPr lang="en-GB" sz="2200" dirty="0">
                  <a:latin typeface="Cambria" panose="02040503050406030204" pitchFamily="18" charset="0"/>
                  <a:ea typeface="Cambria" panose="02040503050406030204" pitchFamily="18" charset="0"/>
                </a:rPr>
                <a:t>Deacon Jang lived in China near the border of North Korea. He provided food, clothes, and supplies to North Koreans who visited his town. He also shared his faith with those who were willing to listen and some became Christians. </a:t>
              </a:r>
            </a:p>
            <a:p>
              <a:pPr>
                <a:spcAft>
                  <a:spcPts val="1800"/>
                </a:spcAft>
              </a:pPr>
              <a:r>
                <a:rPr lang="en-GB" sz="2200" dirty="0">
                  <a:latin typeface="Cambria" panose="02040503050406030204" pitchFamily="18" charset="0"/>
                  <a:ea typeface="Cambria" panose="02040503050406030204" pitchFamily="18" charset="0"/>
                </a:rPr>
                <a:t>In November 2014 he was kidnapped and </a:t>
              </a:r>
              <a:r>
                <a:rPr lang="en-GB" sz="2400" b="1" dirty="0">
                  <a:solidFill>
                    <a:srgbClr val="378A98"/>
                  </a:solidFill>
                  <a:latin typeface="Cambria" panose="02040503050406030204" pitchFamily="18" charset="0"/>
                  <a:ea typeface="Cambria" panose="02040503050406030204" pitchFamily="18" charset="0"/>
                </a:rPr>
                <a:t>sentenced to 15 years </a:t>
              </a:r>
              <a:r>
                <a:rPr lang="en-GB" sz="2200" dirty="0">
                  <a:latin typeface="Cambria" panose="02040503050406030204" pitchFamily="18" charset="0"/>
                  <a:ea typeface="Cambria" panose="02040503050406030204" pitchFamily="18" charset="0"/>
                </a:rPr>
                <a:t>in a North Korean prison.</a:t>
              </a:r>
            </a:p>
          </p:txBody>
        </p:sp>
      </p:grpSp>
    </p:spTree>
    <p:extLst>
      <p:ext uri="{BB962C8B-B14F-4D97-AF65-F5344CB8AC3E}">
        <p14:creationId xmlns:p14="http://schemas.microsoft.com/office/powerpoint/2010/main" val="3431275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3D0DE6-0427-4371-A179-CDA4C2EAE57F}"/>
              </a:ext>
            </a:extLst>
          </p:cNvPr>
          <p:cNvGrpSpPr/>
          <p:nvPr/>
        </p:nvGrpSpPr>
        <p:grpSpPr>
          <a:xfrm>
            <a:off x="0" y="0"/>
            <a:ext cx="12192000" cy="6858000"/>
            <a:chOff x="0" y="0"/>
            <a:chExt cx="12192000" cy="6858000"/>
          </a:xfrm>
        </p:grpSpPr>
        <p:sp>
          <p:nvSpPr>
            <p:cNvPr id="5" name="TextBox 4">
              <a:extLst>
                <a:ext uri="{FF2B5EF4-FFF2-40B4-BE49-F238E27FC236}">
                  <a16:creationId xmlns:a16="http://schemas.microsoft.com/office/drawing/2014/main" id="{6F83E73C-44CF-45D2-9181-31F459738221}"/>
                </a:ext>
              </a:extLst>
            </p:cNvPr>
            <p:cNvSpPr txBox="1"/>
            <p:nvPr/>
          </p:nvSpPr>
          <p:spPr>
            <a:xfrm>
              <a:off x="336122" y="307186"/>
              <a:ext cx="5020818" cy="1138773"/>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TWEN TEDROS | </a:t>
              </a:r>
              <a:r>
                <a:rPr lang="en-GB" sz="3600" dirty="0">
                  <a:solidFill>
                    <a:srgbClr val="378A98"/>
                  </a:solidFill>
                  <a:highlight>
                    <a:srgbClr val="C0C0C0"/>
                  </a:highlight>
                  <a:latin typeface="Impact" panose="020B0806030902050204" pitchFamily="34" charset="0"/>
                  <a:ea typeface="Cambria" panose="02040503050406030204" pitchFamily="18" charset="0"/>
                </a:rPr>
                <a:t>ERITREA</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pic>
          <p:nvPicPr>
            <p:cNvPr id="9" name="Picture 8" descr="A person smiling for the camera&#10;&#10;Description automatically generated with medium confidence">
              <a:extLst>
                <a:ext uri="{FF2B5EF4-FFF2-40B4-BE49-F238E27FC236}">
                  <a16:creationId xmlns:a16="http://schemas.microsoft.com/office/drawing/2014/main" id="{34FD86E7-56EF-4F97-A24D-90D622883F72}"/>
                </a:ext>
              </a:extLst>
            </p:cNvPr>
            <p:cNvPicPr>
              <a:picLocks noChangeAspect="1"/>
            </p:cNvPicPr>
            <p:nvPr/>
          </p:nvPicPr>
          <p:blipFill rotWithShape="1">
            <a:blip r:embed="rId4">
              <a:extLst>
                <a:ext uri="{28A0092B-C50C-407E-A947-70E740481C1C}">
                  <a14:useLocalDpi xmlns:a14="http://schemas.microsoft.com/office/drawing/2010/main" val="0"/>
                </a:ext>
              </a:extLst>
            </a:blip>
            <a:srcRect l="13268" r="22517"/>
            <a:stretch/>
          </p:blipFill>
          <p:spPr>
            <a:xfrm>
              <a:off x="6096000" y="0"/>
              <a:ext cx="6096000" cy="5334000"/>
            </a:xfrm>
            <a:prstGeom prst="rect">
              <a:avLst/>
            </a:prstGeom>
          </p:spPr>
        </p:pic>
        <p:sp>
          <p:nvSpPr>
            <p:cNvPr id="6" name="TextBox 5">
              <a:extLst>
                <a:ext uri="{FF2B5EF4-FFF2-40B4-BE49-F238E27FC236}">
                  <a16:creationId xmlns:a16="http://schemas.microsoft.com/office/drawing/2014/main" id="{34E4D87C-97A4-415E-AAF4-52A7F74B56D2}"/>
                </a:ext>
              </a:extLst>
            </p:cNvPr>
            <p:cNvSpPr txBox="1"/>
            <p:nvPr/>
          </p:nvSpPr>
          <p:spPr>
            <a:xfrm>
              <a:off x="538883" y="1261233"/>
              <a:ext cx="5169115" cy="3770263"/>
            </a:xfrm>
            <a:prstGeom prst="rect">
              <a:avLst/>
            </a:prstGeom>
            <a:noFill/>
          </p:spPr>
          <p:txBody>
            <a:bodyPr wrap="square" rtlCol="0">
              <a:spAutoFit/>
            </a:bodyPr>
            <a:lstStyle/>
            <a:p>
              <a:pPr>
                <a:spcAft>
                  <a:spcPts val="1800"/>
                </a:spcAft>
              </a:pPr>
              <a:r>
                <a:rPr lang="en-GB" sz="2200" dirty="0" err="1">
                  <a:latin typeface="Cambria" panose="02040503050406030204" pitchFamily="18" charset="0"/>
                  <a:ea typeface="Cambria" panose="02040503050406030204" pitchFamily="18" charset="0"/>
                </a:rPr>
                <a:t>Twen</a:t>
              </a:r>
              <a:r>
                <a:rPr lang="en-GB" sz="2200" dirty="0">
                  <a:latin typeface="Cambria" panose="02040503050406030204" pitchFamily="18" charset="0"/>
                  <a:ea typeface="Cambria" panose="02040503050406030204" pitchFamily="18" charset="0"/>
                </a:rPr>
                <a:t> spent a total of </a:t>
              </a:r>
              <a:r>
                <a:rPr lang="en-GB" sz="2400" b="1" dirty="0">
                  <a:solidFill>
                    <a:srgbClr val="378A98"/>
                  </a:solidFill>
                  <a:latin typeface="Cambria" panose="02040503050406030204" pitchFamily="18" charset="0"/>
                  <a:ea typeface="Cambria" panose="02040503050406030204" pitchFamily="18" charset="0"/>
                </a:rPr>
                <a:t>16 years in prison</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after refusing to deny her faith. She was kept in a metal shipping container and was repeatedly beaten and tortured. </a:t>
              </a:r>
            </a:p>
            <a:p>
              <a:pPr>
                <a:spcAft>
                  <a:spcPts val="1800"/>
                </a:spcAft>
              </a:pPr>
              <a:r>
                <a:rPr lang="en-GB" sz="2200" dirty="0">
                  <a:latin typeface="Cambria" panose="02040503050406030204" pitchFamily="18" charset="0"/>
                  <a:ea typeface="Cambria" panose="02040503050406030204" pitchFamily="18" charset="0"/>
                </a:rPr>
                <a:t>However, God sustained her faith. Following her recent release she said, ‘The grace of God made everything possible. I feel so blessed to participate in Christ’s suffering.’</a:t>
              </a:r>
            </a:p>
          </p:txBody>
        </p:sp>
      </p:grpSp>
    </p:spTree>
    <p:extLst>
      <p:ext uri="{BB962C8B-B14F-4D97-AF65-F5344CB8AC3E}">
        <p14:creationId xmlns:p14="http://schemas.microsoft.com/office/powerpoint/2010/main" val="198482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CA9C7F-005B-4885-99CA-FE3C1BA5241A}"/>
              </a:ext>
            </a:extLst>
          </p:cNvPr>
          <p:cNvGrpSpPr/>
          <p:nvPr/>
        </p:nvGrpSpPr>
        <p:grpSpPr>
          <a:xfrm>
            <a:off x="0" y="0"/>
            <a:ext cx="12192000" cy="6858000"/>
            <a:chOff x="0" y="0"/>
            <a:chExt cx="12192000" cy="6858000"/>
          </a:xfrm>
        </p:grpSpPr>
        <p:pic>
          <p:nvPicPr>
            <p:cNvPr id="9" name="Picture 8" descr="A hand holding a piece of paper&#10;&#10;Description automatically generated with medium confidence">
              <a:extLst>
                <a:ext uri="{FF2B5EF4-FFF2-40B4-BE49-F238E27FC236}">
                  <a16:creationId xmlns:a16="http://schemas.microsoft.com/office/drawing/2014/main" id="{22E626C9-EE01-4BF8-B308-91EEAFF2288C}"/>
                </a:ext>
              </a:extLst>
            </p:cNvPr>
            <p:cNvPicPr>
              <a:picLocks noChangeAspect="1"/>
            </p:cNvPicPr>
            <p:nvPr/>
          </p:nvPicPr>
          <p:blipFill rotWithShape="1">
            <a:blip r:embed="rId3">
              <a:extLst>
                <a:ext uri="{28A0092B-C50C-407E-A947-70E740481C1C}">
                  <a14:useLocalDpi xmlns:a14="http://schemas.microsoft.com/office/drawing/2010/main" val="0"/>
                </a:ext>
              </a:extLst>
            </a:blip>
            <a:srcRect l="20799" r="4640"/>
            <a:stretch/>
          </p:blipFill>
          <p:spPr>
            <a:xfrm>
              <a:off x="6096000" y="0"/>
              <a:ext cx="6096000" cy="5449081"/>
            </a:xfrm>
            <a:prstGeom prst="rect">
              <a:avLst/>
            </a:prstGeom>
          </p:spPr>
        </p:pic>
        <p:sp>
          <p:nvSpPr>
            <p:cNvPr id="5" name="TextBox 4">
              <a:extLst>
                <a:ext uri="{FF2B5EF4-FFF2-40B4-BE49-F238E27FC236}">
                  <a16:creationId xmlns:a16="http://schemas.microsoft.com/office/drawing/2014/main" id="{6F83E73C-44CF-45D2-9181-31F459738221}"/>
                </a:ext>
              </a:extLst>
            </p:cNvPr>
            <p:cNvSpPr txBox="1"/>
            <p:nvPr/>
          </p:nvSpPr>
          <p:spPr>
            <a:xfrm>
              <a:off x="336121" y="307186"/>
              <a:ext cx="9409457" cy="646331"/>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BIBLE TEXT | </a:t>
              </a:r>
              <a:r>
                <a:rPr lang="en-GB" sz="3600" dirty="0">
                  <a:solidFill>
                    <a:srgbClr val="378A98"/>
                  </a:solidFill>
                  <a:highlight>
                    <a:srgbClr val="C0C0C0"/>
                  </a:highlight>
                  <a:latin typeface="Impact" panose="020B0806030902050204" pitchFamily="34" charset="0"/>
                  <a:ea typeface="Cambria" panose="02040503050406030204" pitchFamily="18" charset="0"/>
                </a:rPr>
                <a:t>GENESIS 39 - 40</a:t>
              </a:r>
              <a:endParaRPr lang="en-GB" sz="3200" b="1" dirty="0">
                <a:solidFill>
                  <a:srgbClr val="378A98"/>
                </a:solidFill>
                <a:highlight>
                  <a:srgbClr val="C0C0C0"/>
                </a:highligh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983F975-277E-47B9-BAAB-75C9D55D1101}"/>
                </a:ext>
              </a:extLst>
            </p:cNvPr>
            <p:cNvSpPr txBox="1"/>
            <p:nvPr/>
          </p:nvSpPr>
          <p:spPr>
            <a:xfrm>
              <a:off x="583061" y="1425238"/>
              <a:ext cx="5122118" cy="3970318"/>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‘Joseph said to [the chief cupbearer] …when all goes well with you, </a:t>
              </a:r>
              <a:r>
                <a:rPr lang="en-GB" sz="2400" b="1" dirty="0">
                  <a:solidFill>
                    <a:srgbClr val="378A98"/>
                  </a:solidFill>
                  <a:latin typeface="Cambria" panose="02040503050406030204" pitchFamily="18" charset="0"/>
                  <a:ea typeface="Cambria" panose="02040503050406030204" pitchFamily="18" charset="0"/>
                </a:rPr>
                <a:t>remember me </a:t>
              </a:r>
              <a:r>
                <a:rPr lang="en-GB" sz="2200" dirty="0">
                  <a:latin typeface="Cambria" panose="02040503050406030204" pitchFamily="18" charset="0"/>
                  <a:ea typeface="Cambria" panose="02040503050406030204" pitchFamily="18" charset="0"/>
                </a:rPr>
                <a:t>and show me kindness; </a:t>
              </a:r>
              <a:r>
                <a:rPr lang="en-GB" sz="2400" b="1" dirty="0">
                  <a:solidFill>
                    <a:srgbClr val="378A98"/>
                  </a:solidFill>
                  <a:latin typeface="Cambria" panose="02040503050406030204" pitchFamily="18" charset="0"/>
                  <a:ea typeface="Cambria" panose="02040503050406030204" pitchFamily="18" charset="0"/>
                </a:rPr>
                <a:t>mention me </a:t>
              </a:r>
              <a:r>
                <a:rPr lang="en-GB" sz="2200" dirty="0">
                  <a:latin typeface="Cambria" panose="02040503050406030204" pitchFamily="18" charset="0"/>
                  <a:ea typeface="Cambria" panose="02040503050406030204" pitchFamily="18" charset="0"/>
                </a:rPr>
                <a:t>to Pharaoh and get me out of this prison. I was forcibly carried off from the land of the Hebrews, and even here I have done nothing to deserve being put in a dungeon.’</a:t>
              </a:r>
            </a:p>
            <a:p>
              <a:pPr algn="r"/>
              <a:endParaRPr lang="en-GB" sz="2000" dirty="0">
                <a:latin typeface="Cambria" panose="02040503050406030204" pitchFamily="18" charset="0"/>
                <a:ea typeface="Cambria" panose="02040503050406030204" pitchFamily="18" charset="0"/>
              </a:endParaRPr>
            </a:p>
            <a:p>
              <a:pPr algn="r"/>
              <a:r>
                <a:rPr lang="en-GB" sz="2000" dirty="0">
                  <a:latin typeface="Cambria" panose="02040503050406030204" pitchFamily="18" charset="0"/>
                  <a:ea typeface="Cambria" panose="02040503050406030204" pitchFamily="18" charset="0"/>
                </a:rPr>
                <a:t>Genesis 40:14-15</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10" name="Picture 9" descr="A picture containing text, screenshot, font, graphic design&#10;&#10;Description automatically generated">
              <a:extLst>
                <a:ext uri="{FF2B5EF4-FFF2-40B4-BE49-F238E27FC236}">
                  <a16:creationId xmlns:a16="http://schemas.microsoft.com/office/drawing/2014/main" id="{83ACF629-D0C8-4A73-B44F-71367B85EB43}"/>
                </a:ext>
              </a:extLst>
            </p:cNvPr>
            <p:cNvPicPr>
              <a:picLocks noChangeAspect="1"/>
            </p:cNvPicPr>
            <p:nvPr/>
          </p:nvPicPr>
          <p:blipFill>
            <a:blip r:embed="rId4"/>
            <a:stretch>
              <a:fillRect/>
            </a:stretch>
          </p:blipFill>
          <p:spPr>
            <a:xfrm>
              <a:off x="0" y="5334000"/>
              <a:ext cx="12192000" cy="1524000"/>
            </a:xfrm>
            <a:prstGeom prst="rect">
              <a:avLst/>
            </a:prstGeom>
          </p:spPr>
        </p:pic>
      </p:grpSp>
    </p:spTree>
    <p:extLst>
      <p:ext uri="{BB962C8B-B14F-4D97-AF65-F5344CB8AC3E}">
        <p14:creationId xmlns:p14="http://schemas.microsoft.com/office/powerpoint/2010/main" val="18723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955919-F2C2-4802-89FE-26DF33977802}"/>
              </a:ext>
            </a:extLst>
          </p:cNvPr>
          <p:cNvGrpSpPr/>
          <p:nvPr/>
        </p:nvGrpSpPr>
        <p:grpSpPr>
          <a:xfrm>
            <a:off x="0" y="0"/>
            <a:ext cx="12192000" cy="6858000"/>
            <a:chOff x="0" y="0"/>
            <a:chExt cx="12192000" cy="6858000"/>
          </a:xfrm>
        </p:grpSpPr>
        <p:pic>
          <p:nvPicPr>
            <p:cNvPr id="8" name="Picture 7" descr="A picture containing person&#10;&#10;Description automatically generated">
              <a:extLst>
                <a:ext uri="{FF2B5EF4-FFF2-40B4-BE49-F238E27FC236}">
                  <a16:creationId xmlns:a16="http://schemas.microsoft.com/office/drawing/2014/main" id="{9FAA8F04-20DB-40D9-A06A-3BC021BC651A}"/>
                </a:ext>
              </a:extLst>
            </p:cNvPr>
            <p:cNvPicPr>
              <a:picLocks noChangeAspect="1"/>
            </p:cNvPicPr>
            <p:nvPr/>
          </p:nvPicPr>
          <p:blipFill rotWithShape="1">
            <a:blip r:embed="rId3">
              <a:extLst>
                <a:ext uri="{28A0092B-C50C-407E-A947-70E740481C1C}">
                  <a14:useLocalDpi xmlns:a14="http://schemas.microsoft.com/office/drawing/2010/main" val="0"/>
                </a:ext>
              </a:extLst>
            </a:blip>
            <a:srcRect l="38262" t="2293" r="22641" b="-2293"/>
            <a:stretch/>
          </p:blipFill>
          <p:spPr>
            <a:xfrm>
              <a:off x="8993875" y="0"/>
              <a:ext cx="3198125" cy="5459168"/>
            </a:xfrm>
            <a:prstGeom prst="rect">
              <a:avLst/>
            </a:prstGeom>
          </p:spPr>
        </p:pic>
        <p:sp>
          <p:nvSpPr>
            <p:cNvPr id="5" name="TextBox 4">
              <a:extLst>
                <a:ext uri="{FF2B5EF4-FFF2-40B4-BE49-F238E27FC236}">
                  <a16:creationId xmlns:a16="http://schemas.microsoft.com/office/drawing/2014/main" id="{6F83E73C-44CF-45D2-9181-31F459738221}"/>
                </a:ext>
              </a:extLst>
            </p:cNvPr>
            <p:cNvSpPr txBox="1"/>
            <p:nvPr/>
          </p:nvSpPr>
          <p:spPr>
            <a:xfrm>
              <a:off x="336121" y="307186"/>
              <a:ext cx="9409457" cy="646331"/>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HELPING PRISONERS OF FAITH | </a:t>
              </a:r>
              <a:r>
                <a:rPr lang="en-GB" sz="3600" dirty="0">
                  <a:solidFill>
                    <a:srgbClr val="378A98"/>
                  </a:solidFill>
                  <a:highlight>
                    <a:srgbClr val="C0C0C0"/>
                  </a:highlight>
                  <a:latin typeface="Impact" panose="020B0806030902050204" pitchFamily="34" charset="0"/>
                  <a:ea typeface="Cambria" panose="02040503050406030204" pitchFamily="18" charset="0"/>
                </a:rPr>
                <a:t>PRAY</a:t>
              </a:r>
              <a:endParaRPr lang="en-GB" sz="3200" b="1" dirty="0">
                <a:solidFill>
                  <a:srgbClr val="378A98"/>
                </a:solidFill>
                <a:highlight>
                  <a:srgbClr val="C0C0C0"/>
                </a:highligh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983F975-277E-47B9-BAAB-75C9D55D1101}"/>
                </a:ext>
              </a:extLst>
            </p:cNvPr>
            <p:cNvSpPr txBox="1"/>
            <p:nvPr/>
          </p:nvSpPr>
          <p:spPr>
            <a:xfrm>
              <a:off x="448272" y="1237284"/>
              <a:ext cx="8097331" cy="378565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For </a:t>
              </a:r>
              <a:r>
                <a:rPr lang="en-GB" sz="2200" b="1" dirty="0">
                  <a:solidFill>
                    <a:srgbClr val="378A98"/>
                  </a:solidFill>
                  <a:latin typeface="Cambria" panose="02040503050406030204" pitchFamily="18" charset="0"/>
                  <a:ea typeface="Cambria" panose="02040503050406030204" pitchFamily="18" charset="0"/>
                </a:rPr>
                <a:t>all those who are imprisoned </a:t>
              </a:r>
              <a:r>
                <a:rPr lang="en-GB" sz="2200" dirty="0">
                  <a:latin typeface="Cambria" panose="02040503050406030204" pitchFamily="18" charset="0"/>
                  <a:ea typeface="Cambria" panose="02040503050406030204" pitchFamily="18" charset="0"/>
                </a:rPr>
                <a:t>because of their faith in China, Eritrea, Iran, Pakistan and North Korea.</a:t>
              </a:r>
            </a:p>
            <a:p>
              <a:pPr marL="342900" indent="-342900">
                <a:spcAft>
                  <a:spcPts val="6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For the </a:t>
              </a:r>
              <a:r>
                <a:rPr lang="en-GB" sz="2200" b="1" dirty="0">
                  <a:solidFill>
                    <a:srgbClr val="378A98"/>
                  </a:solidFill>
                  <a:latin typeface="Cambria" panose="02040503050406030204" pitchFamily="18" charset="0"/>
                  <a:ea typeface="Cambria" panose="02040503050406030204" pitchFamily="18" charset="0"/>
                </a:rPr>
                <a:t>families</a:t>
              </a:r>
              <a:r>
                <a:rPr lang="en-GB" sz="2200" dirty="0">
                  <a:latin typeface="Cambria" panose="02040503050406030204" pitchFamily="18" charset="0"/>
                  <a:ea typeface="Cambria" panose="02040503050406030204" pitchFamily="18" charset="0"/>
                </a:rPr>
                <a:t> of Christian prisoners who often face harassment, ostracism, and deprivation.</a:t>
              </a:r>
            </a:p>
            <a:p>
              <a:pPr marL="342900" indent="-342900">
                <a:spcAft>
                  <a:spcPts val="6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For Christian </a:t>
              </a:r>
              <a:r>
                <a:rPr lang="en-GB" sz="2200" b="1" dirty="0">
                  <a:solidFill>
                    <a:srgbClr val="378A98"/>
                  </a:solidFill>
                  <a:latin typeface="Cambria" panose="02040503050406030204" pitchFamily="18" charset="0"/>
                  <a:ea typeface="Cambria" panose="02040503050406030204" pitchFamily="18" charset="0"/>
                </a:rPr>
                <a:t>pastors and church leaders </a:t>
              </a:r>
              <a:r>
                <a:rPr lang="en-GB" sz="2200" dirty="0">
                  <a:latin typeface="Cambria" panose="02040503050406030204" pitchFamily="18" charset="0"/>
                  <a:ea typeface="Cambria" panose="02040503050406030204" pitchFamily="18" charset="0"/>
                </a:rPr>
                <a:t>who have been given long sentences, like Wang Yi and Deacon Jang. </a:t>
              </a:r>
            </a:p>
            <a:p>
              <a:pPr marL="342900" indent="-342900">
                <a:spcAft>
                  <a:spcPts val="6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For </a:t>
              </a:r>
              <a:r>
                <a:rPr lang="en-GB" sz="2200" b="1" dirty="0">
                  <a:solidFill>
                    <a:srgbClr val="378A98"/>
                  </a:solidFill>
                  <a:latin typeface="Cambria" panose="02040503050406030204" pitchFamily="18" charset="0"/>
                  <a:ea typeface="Cambria" panose="02040503050406030204" pitchFamily="18" charset="0"/>
                </a:rPr>
                <a:t>Release International’s partners </a:t>
              </a:r>
              <a:r>
                <a:rPr lang="en-GB" sz="2200" dirty="0">
                  <a:latin typeface="Cambria" panose="02040503050406030204" pitchFamily="18" charset="0"/>
                  <a:ea typeface="Cambria" panose="02040503050406030204" pitchFamily="18" charset="0"/>
                </a:rPr>
                <a:t>in various places who are serving prisoners of faith and their families.</a:t>
              </a:r>
            </a:p>
            <a:p>
              <a:pPr marL="342900" indent="-342900">
                <a:spcAft>
                  <a:spcPts val="600"/>
                </a:spcAft>
                <a:buFont typeface="Arial" panose="020B0604020202020204" pitchFamily="34" charset="0"/>
                <a:buChar char="•"/>
              </a:pPr>
              <a:r>
                <a:rPr lang="en-GB" sz="2200" dirty="0">
                  <a:latin typeface="Cambria" panose="02040503050406030204" pitchFamily="18" charset="0"/>
                  <a:ea typeface="Cambria" panose="02040503050406030204" pitchFamily="18" charset="0"/>
                </a:rPr>
                <a:t>For </a:t>
              </a:r>
              <a:r>
                <a:rPr lang="en-GB" sz="2200" b="1" dirty="0">
                  <a:solidFill>
                    <a:srgbClr val="378A98"/>
                  </a:solidFill>
                  <a:latin typeface="Cambria" panose="02040503050406030204" pitchFamily="18" charset="0"/>
                  <a:ea typeface="Cambria" panose="02040503050406030204" pitchFamily="18" charset="0"/>
                </a:rPr>
                <a:t>Christians in the UK </a:t>
              </a:r>
              <a:r>
                <a:rPr lang="en-GB" sz="2200" dirty="0">
                  <a:latin typeface="Cambria" panose="02040503050406030204" pitchFamily="18" charset="0"/>
                  <a:ea typeface="Cambria" panose="02040503050406030204" pitchFamily="18" charset="0"/>
                </a:rPr>
                <a:t>to actively remember our brothers and sister who are in prison.</a:t>
              </a:r>
            </a:p>
          </p:txBody>
        </p:sp>
        <p:pic>
          <p:nvPicPr>
            <p:cNvPr id="10" name="Picture 9" descr="A picture containing text, screenshot, font, graphic design&#10;&#10;Description automatically generated">
              <a:extLst>
                <a:ext uri="{FF2B5EF4-FFF2-40B4-BE49-F238E27FC236}">
                  <a16:creationId xmlns:a16="http://schemas.microsoft.com/office/drawing/2014/main" id="{83ACF629-D0C8-4A73-B44F-71367B85EB43}"/>
                </a:ext>
              </a:extLst>
            </p:cNvPr>
            <p:cNvPicPr>
              <a:picLocks noChangeAspect="1"/>
            </p:cNvPicPr>
            <p:nvPr/>
          </p:nvPicPr>
          <p:blipFill>
            <a:blip r:embed="rId4"/>
            <a:stretch>
              <a:fillRect/>
            </a:stretch>
          </p:blipFill>
          <p:spPr>
            <a:xfrm>
              <a:off x="0" y="5334000"/>
              <a:ext cx="12192000" cy="1524000"/>
            </a:xfrm>
            <a:prstGeom prst="rect">
              <a:avLst/>
            </a:prstGeom>
          </p:spPr>
        </p:pic>
      </p:grpSp>
    </p:spTree>
    <p:extLst>
      <p:ext uri="{BB962C8B-B14F-4D97-AF65-F5344CB8AC3E}">
        <p14:creationId xmlns:p14="http://schemas.microsoft.com/office/powerpoint/2010/main" val="287738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639E94-FD49-44F7-AC4B-BD35AB1CF573}"/>
              </a:ext>
            </a:extLst>
          </p:cNvPr>
          <p:cNvGrpSpPr/>
          <p:nvPr/>
        </p:nvGrpSpPr>
        <p:grpSpPr>
          <a:xfrm>
            <a:off x="0" y="-64827"/>
            <a:ext cx="12192000" cy="6922827"/>
            <a:chOff x="0" y="-64827"/>
            <a:chExt cx="12192000" cy="6922827"/>
          </a:xfrm>
        </p:grpSpPr>
        <p:sp>
          <p:nvSpPr>
            <p:cNvPr id="5" name="TextBox 4">
              <a:extLst>
                <a:ext uri="{FF2B5EF4-FFF2-40B4-BE49-F238E27FC236}">
                  <a16:creationId xmlns:a16="http://schemas.microsoft.com/office/drawing/2014/main" id="{6F83E73C-44CF-45D2-9181-31F459738221}"/>
                </a:ext>
              </a:extLst>
            </p:cNvPr>
            <p:cNvSpPr txBox="1"/>
            <p:nvPr/>
          </p:nvSpPr>
          <p:spPr>
            <a:xfrm>
              <a:off x="336122" y="307186"/>
              <a:ext cx="5587006" cy="1138773"/>
            </a:xfrm>
            <a:prstGeom prst="rect">
              <a:avLst/>
            </a:prstGeom>
            <a:noFill/>
          </p:spPr>
          <p:txBody>
            <a:bodyPr wrap="square" rtlCol="0">
              <a:spAutoFit/>
            </a:bodyPr>
            <a:lstStyle/>
            <a:p>
              <a:r>
                <a:rPr lang="en-GB" sz="3600" dirty="0">
                  <a:highlight>
                    <a:srgbClr val="C0C0C0"/>
                  </a:highlight>
                  <a:latin typeface="Impact" panose="020B0806030902050204" pitchFamily="34" charset="0"/>
                  <a:ea typeface="Cambria" panose="02040503050406030204" pitchFamily="18" charset="0"/>
                </a:rPr>
                <a:t>HELPING PRISONERS OF </a:t>
              </a:r>
              <a:r>
                <a:rPr lang="en-GB" sz="3600" dirty="0">
                  <a:solidFill>
                    <a:srgbClr val="378A98"/>
                  </a:solidFill>
                  <a:highlight>
                    <a:srgbClr val="C0C0C0"/>
                  </a:highlight>
                  <a:latin typeface="Impact" panose="020B0806030902050204" pitchFamily="34" charset="0"/>
                  <a:ea typeface="Cambria" panose="02040503050406030204" pitchFamily="18" charset="0"/>
                </a:rPr>
                <a:t>FAITH</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3"/>
            <a:stretch>
              <a:fillRect/>
            </a:stretch>
          </p:blipFill>
          <p:spPr>
            <a:xfrm>
              <a:off x="0" y="5334000"/>
              <a:ext cx="12192000" cy="1524000"/>
            </a:xfrm>
            <a:prstGeom prst="rect">
              <a:avLst/>
            </a:prstGeom>
          </p:spPr>
        </p:pic>
        <p:sp>
          <p:nvSpPr>
            <p:cNvPr id="10" name="TextBox 9">
              <a:extLst>
                <a:ext uri="{FF2B5EF4-FFF2-40B4-BE49-F238E27FC236}">
                  <a16:creationId xmlns:a16="http://schemas.microsoft.com/office/drawing/2014/main" id="{80F296BD-AF7D-4A0F-8B6F-15851323D297}"/>
                </a:ext>
              </a:extLst>
            </p:cNvPr>
            <p:cNvSpPr txBox="1"/>
            <p:nvPr/>
          </p:nvSpPr>
          <p:spPr>
            <a:xfrm>
              <a:off x="520486" y="1445959"/>
              <a:ext cx="4952266" cy="2954655"/>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Through our network of international partners </a:t>
              </a:r>
              <a:r>
                <a:rPr lang="en-GB" sz="2400" b="1" dirty="0">
                  <a:solidFill>
                    <a:srgbClr val="378A98"/>
                  </a:solidFill>
                  <a:latin typeface="Cambria" panose="02040503050406030204" pitchFamily="18" charset="0"/>
                  <a:ea typeface="Cambria" panose="02040503050406030204" pitchFamily="18" charset="0"/>
                </a:rPr>
                <a:t>Release International</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is helping to support Christian prisoners of faith and their families with </a:t>
              </a:r>
              <a:r>
                <a:rPr lang="en-GB" sz="2400" b="1" dirty="0">
                  <a:solidFill>
                    <a:srgbClr val="378A98"/>
                  </a:solidFill>
                  <a:latin typeface="Cambria" panose="02040503050406030204" pitchFamily="18" charset="0"/>
                  <a:ea typeface="Cambria" panose="02040503050406030204" pitchFamily="18" charset="0"/>
                </a:rPr>
                <a:t>legal aid, practical provisions, and pastoral care</a:t>
              </a:r>
              <a:r>
                <a:rPr lang="en-GB" sz="24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in several countries across the world.</a:t>
              </a:r>
            </a:p>
            <a:p>
              <a:endParaRPr lang="en-GB" sz="2400" dirty="0">
                <a:latin typeface="Cambria" panose="02040503050406030204" pitchFamily="18" charset="0"/>
                <a:ea typeface="Cambria" panose="02040503050406030204" pitchFamily="18" charset="0"/>
              </a:endParaRPr>
            </a:p>
          </p:txBody>
        </p:sp>
        <p:pic>
          <p:nvPicPr>
            <p:cNvPr id="7" name="Picture 6" descr="A picture containing person&#10;&#10;Description automatically generated">
              <a:extLst>
                <a:ext uri="{FF2B5EF4-FFF2-40B4-BE49-F238E27FC236}">
                  <a16:creationId xmlns:a16="http://schemas.microsoft.com/office/drawing/2014/main" id="{0DEDFD04-1190-44E1-9486-241EBE842977}"/>
                </a:ext>
              </a:extLst>
            </p:cNvPr>
            <p:cNvPicPr>
              <a:picLocks noChangeAspect="1"/>
            </p:cNvPicPr>
            <p:nvPr/>
          </p:nvPicPr>
          <p:blipFill rotWithShape="1">
            <a:blip r:embed="rId4">
              <a:extLst>
                <a:ext uri="{28A0092B-C50C-407E-A947-70E740481C1C}">
                  <a14:useLocalDpi xmlns:a14="http://schemas.microsoft.com/office/drawing/2010/main" val="0"/>
                </a:ext>
              </a:extLst>
            </a:blip>
            <a:srcRect l="17484" t="1942" r="8701"/>
            <a:stretch/>
          </p:blipFill>
          <p:spPr>
            <a:xfrm>
              <a:off x="6096000" y="-64827"/>
              <a:ext cx="6096000" cy="5398827"/>
            </a:xfrm>
            <a:prstGeom prst="rect">
              <a:avLst/>
            </a:prstGeom>
          </p:spPr>
        </p:pic>
      </p:grpSp>
    </p:spTree>
    <p:extLst>
      <p:ext uri="{BB962C8B-B14F-4D97-AF65-F5344CB8AC3E}">
        <p14:creationId xmlns:p14="http://schemas.microsoft.com/office/powerpoint/2010/main" val="46263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CF2A93-FAE3-4AA7-B8EB-22A11A2B565E}"/>
              </a:ext>
            </a:extLst>
          </p:cNvPr>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51A089A6-E047-4922-8600-CB30C554FF20}"/>
                </a:ext>
              </a:extLst>
            </p:cNvPr>
            <p:cNvPicPr>
              <a:picLocks noChangeAspect="1"/>
            </p:cNvPicPr>
            <p:nvPr/>
          </p:nvPicPr>
          <p:blipFill>
            <a:blip r:embed="rId3"/>
            <a:stretch>
              <a:fillRect/>
            </a:stretch>
          </p:blipFill>
          <p:spPr>
            <a:xfrm>
              <a:off x="430759" y="2457450"/>
              <a:ext cx="2692931" cy="2692931"/>
            </a:xfrm>
            <a:prstGeom prst="rect">
              <a:avLst/>
            </a:prstGeom>
          </p:spPr>
        </p:pic>
        <p:sp>
          <p:nvSpPr>
            <p:cNvPr id="5" name="TextBox 4">
              <a:extLst>
                <a:ext uri="{FF2B5EF4-FFF2-40B4-BE49-F238E27FC236}">
                  <a16:creationId xmlns:a16="http://schemas.microsoft.com/office/drawing/2014/main" id="{6F83E73C-44CF-45D2-9181-31F459738221}"/>
                </a:ext>
              </a:extLst>
            </p:cNvPr>
            <p:cNvSpPr txBox="1"/>
            <p:nvPr/>
          </p:nvSpPr>
          <p:spPr>
            <a:xfrm>
              <a:off x="568134" y="307186"/>
              <a:ext cx="4315968" cy="1261884"/>
            </a:xfrm>
            <a:prstGeom prst="rect">
              <a:avLst/>
            </a:prstGeom>
            <a:noFill/>
          </p:spPr>
          <p:txBody>
            <a:bodyPr wrap="square" rtlCol="0">
              <a:spAutoFit/>
            </a:bodyPr>
            <a:lstStyle/>
            <a:p>
              <a:r>
                <a:rPr lang="en-GB" sz="4400" dirty="0">
                  <a:highlight>
                    <a:srgbClr val="C0C0C0"/>
                  </a:highlight>
                  <a:latin typeface="Impact" panose="020B0806030902050204" pitchFamily="34" charset="0"/>
                  <a:ea typeface="Cambria" panose="02040503050406030204" pitchFamily="18" charset="0"/>
                </a:rPr>
                <a:t>STAY IN TOUCH</a:t>
              </a:r>
            </a:p>
            <a:p>
              <a:pPr marL="457200" indent="-457200">
                <a:buFontTx/>
                <a:buChar char="-"/>
              </a:pPr>
              <a:endParaRPr lang="en-GB" sz="3200" b="1" dirty="0">
                <a:solidFill>
                  <a:schemeClr val="bg1"/>
                </a:solidFill>
                <a:latin typeface="Cambria" panose="02040503050406030204" pitchFamily="18" charset="0"/>
                <a:ea typeface="Cambria" panose="02040503050406030204" pitchFamily="18" charset="0"/>
              </a:endParaRPr>
            </a:p>
          </p:txBody>
        </p:sp>
        <p:pic>
          <p:nvPicPr>
            <p:cNvPr id="8" name="Picture 7" descr="A picture containing text, screenshot, font, graphic design&#10;&#10;Description automatically generated">
              <a:extLst>
                <a:ext uri="{FF2B5EF4-FFF2-40B4-BE49-F238E27FC236}">
                  <a16:creationId xmlns:a16="http://schemas.microsoft.com/office/drawing/2014/main" id="{F04BFA26-AA0A-4C97-863C-57D30BC13065}"/>
                </a:ext>
              </a:extLst>
            </p:cNvPr>
            <p:cNvPicPr>
              <a:picLocks noChangeAspect="1"/>
            </p:cNvPicPr>
            <p:nvPr/>
          </p:nvPicPr>
          <p:blipFill>
            <a:blip r:embed="rId4"/>
            <a:stretch>
              <a:fillRect/>
            </a:stretch>
          </p:blipFill>
          <p:spPr>
            <a:xfrm>
              <a:off x="0" y="5334000"/>
              <a:ext cx="12192000" cy="1524000"/>
            </a:xfrm>
            <a:prstGeom prst="rect">
              <a:avLst/>
            </a:prstGeom>
          </p:spPr>
        </p:pic>
        <p:pic>
          <p:nvPicPr>
            <p:cNvPr id="14" name="Picture 13" descr="Text&#10;&#10;Description automatically generated">
              <a:extLst>
                <a:ext uri="{FF2B5EF4-FFF2-40B4-BE49-F238E27FC236}">
                  <a16:creationId xmlns:a16="http://schemas.microsoft.com/office/drawing/2014/main" id="{B6718D9D-F20E-41E3-A68A-70871668CAEE}"/>
                </a:ext>
              </a:extLst>
            </p:cNvPr>
            <p:cNvPicPr>
              <a:picLocks noChangeAspect="1"/>
            </p:cNvPicPr>
            <p:nvPr/>
          </p:nvPicPr>
          <p:blipFill rotWithShape="1">
            <a:blip r:embed="rId5"/>
            <a:srcRect l="14583" t="12145" r="11766" b="12266"/>
            <a:stretch/>
          </p:blipFill>
          <p:spPr>
            <a:xfrm>
              <a:off x="5105400" y="0"/>
              <a:ext cx="7086600" cy="5334000"/>
            </a:xfrm>
            <a:prstGeom prst="rect">
              <a:avLst/>
            </a:prstGeom>
          </p:spPr>
        </p:pic>
        <p:pic>
          <p:nvPicPr>
            <p:cNvPr id="15" name="Picture 14" descr="A person smiling in front of a brick wall&#10;&#10;Description automatically generated with medium confidence">
              <a:extLst>
                <a:ext uri="{FF2B5EF4-FFF2-40B4-BE49-F238E27FC236}">
                  <a16:creationId xmlns:a16="http://schemas.microsoft.com/office/drawing/2014/main" id="{878C337B-A430-40E2-940C-952FC2858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09982">
              <a:off x="8115722" y="3081939"/>
              <a:ext cx="1132110" cy="1607299"/>
            </a:xfrm>
            <a:prstGeom prst="rect">
              <a:avLst/>
            </a:prstGeom>
            <a:ln w="0">
              <a:solidFill>
                <a:schemeClr val="tx1">
                  <a:lumMod val="50000"/>
                  <a:lumOff val="50000"/>
                </a:schemeClr>
              </a:solidFill>
            </a:ln>
            <a:effectLst/>
          </p:spPr>
        </p:pic>
        <p:sp>
          <p:nvSpPr>
            <p:cNvPr id="17" name="TextBox 16">
              <a:extLst>
                <a:ext uri="{FF2B5EF4-FFF2-40B4-BE49-F238E27FC236}">
                  <a16:creationId xmlns:a16="http://schemas.microsoft.com/office/drawing/2014/main" id="{062977F6-2782-48D5-932C-C6C851648A17}"/>
                </a:ext>
              </a:extLst>
            </p:cNvPr>
            <p:cNvSpPr txBox="1"/>
            <p:nvPr/>
          </p:nvSpPr>
          <p:spPr>
            <a:xfrm>
              <a:off x="568134" y="1492593"/>
              <a:ext cx="4315968" cy="769441"/>
            </a:xfrm>
            <a:prstGeom prst="rect">
              <a:avLst/>
            </a:prstGeom>
            <a:noFill/>
          </p:spPr>
          <p:txBody>
            <a:bodyPr wrap="square" rtlCol="0">
              <a:spAutoFit/>
            </a:bodyPr>
            <a:lstStyle/>
            <a:p>
              <a:r>
                <a:rPr lang="en-GB" sz="2200" dirty="0">
                  <a:latin typeface="Cambria" panose="02040503050406030204" pitchFamily="18" charset="0"/>
                  <a:ea typeface="Cambria" panose="02040503050406030204" pitchFamily="18" charset="0"/>
                </a:rPr>
                <a:t>Sign up to receive our regular communications by post or email.</a:t>
              </a:r>
            </a:p>
          </p:txBody>
        </p:sp>
      </p:grpSp>
    </p:spTree>
    <p:extLst>
      <p:ext uri="{BB962C8B-B14F-4D97-AF65-F5344CB8AC3E}">
        <p14:creationId xmlns:p14="http://schemas.microsoft.com/office/powerpoint/2010/main" val="885324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FEE06DFBA8DA4EB2CF5D4B2E8B0BCD" ma:contentTypeVersion="17" ma:contentTypeDescription="Create a new document." ma:contentTypeScope="" ma:versionID="c9d4934e70f134e3f30914496374d9a2">
  <xsd:schema xmlns:xsd="http://www.w3.org/2001/XMLSchema" xmlns:xs="http://www.w3.org/2001/XMLSchema" xmlns:p="http://schemas.microsoft.com/office/2006/metadata/properties" xmlns:ns2="86d54ff0-98eb-4920-8bf1-113993aadf86" xmlns:ns3="86fec471-c227-4337-954a-ce0ced900bb3" targetNamespace="http://schemas.microsoft.com/office/2006/metadata/properties" ma:root="true" ma:fieldsID="47f44d110b60676a55aeed280461e068" ns2:_="" ns3:_="">
    <xsd:import namespace="86d54ff0-98eb-4920-8bf1-113993aadf86"/>
    <xsd:import namespace="86fec471-c227-4337-954a-ce0ced900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54ff0-98eb-4920-8bf1-113993aadf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452b31-4876-4037-b298-08f6d4fe4477"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fec471-c227-4337-954a-ce0ced900bb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bdaf4a2-1403-442a-a057-7468c9851bf8}" ma:internalName="TaxCatchAll" ma:showField="CatchAllData" ma:web="86fec471-c227-4337-954a-ce0ced900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6fec471-c227-4337-954a-ce0ced900bb3" xsi:nil="true"/>
    <lcf76f155ced4ddcb4097134ff3c332f xmlns="86d54ff0-98eb-4920-8bf1-113993aadf8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0210504-0E81-4047-9B8D-898DF4A519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d54ff0-98eb-4920-8bf1-113993aadf86"/>
    <ds:schemaRef ds:uri="86fec471-c227-4337-954a-ce0ced900b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FB3A6-2F05-4F2C-8452-4A371060438A}">
  <ds:schemaRefs>
    <ds:schemaRef ds:uri="http://schemas.microsoft.com/office/2006/metadata/properties"/>
    <ds:schemaRef ds:uri="http://schemas.microsoft.com/office/infopath/2007/PartnerControls"/>
    <ds:schemaRef ds:uri="86fec471-c227-4337-954a-ce0ced900bb3"/>
    <ds:schemaRef ds:uri="86d54ff0-98eb-4920-8bf1-113993aadf86"/>
  </ds:schemaRefs>
</ds:datastoreItem>
</file>

<file path=customXml/itemProps3.xml><?xml version="1.0" encoding="utf-8"?>
<ds:datastoreItem xmlns:ds="http://schemas.openxmlformats.org/officeDocument/2006/customXml" ds:itemID="{7F1373AA-9A84-4B2A-8B2A-6ECDADA089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818</Words>
  <Application>Microsoft Office PowerPoint</Application>
  <PresentationFormat>Widescreen</PresentationFormat>
  <Paragraphs>62</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Cambria</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Arnold</dc:creator>
  <cp:lastModifiedBy>James Fraser</cp:lastModifiedBy>
  <cp:revision>9</cp:revision>
  <dcterms:created xsi:type="dcterms:W3CDTF">2023-05-11T19:34:40Z</dcterms:created>
  <dcterms:modified xsi:type="dcterms:W3CDTF">2023-09-28T14:35:13Z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0x01010008FEE06DFBA8DA4EB2CF5D4B2E8B0BCD</vt:lpwstr>
  </property>
  <property fmtid="{D5CDD505-2E9C-101B-9397-08002B2CF9AE}" pid="3" name="MediaServiceImageTags">
    <vt:lpwstr/>
  </property>
</Properties>
</file>