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921" r:id="rId5"/>
    <p:sldId id="889" r:id="rId6"/>
    <p:sldId id="922" r:id="rId7"/>
    <p:sldId id="914" r:id="rId8"/>
    <p:sldId id="915" r:id="rId9"/>
    <p:sldId id="897" r:id="rId10"/>
    <p:sldId id="918" r:id="rId11"/>
    <p:sldId id="924" r:id="rId12"/>
    <p:sldId id="925" r:id="rId13"/>
    <p:sldId id="923" r:id="rId14"/>
    <p:sldId id="917" r:id="rId15"/>
    <p:sldId id="891" r:id="rId16"/>
    <p:sldId id="892" r:id="rId17"/>
    <p:sldId id="8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8A98"/>
    <a:srgbClr val="4771B7"/>
    <a:srgbClr val="AA7B4C"/>
    <a:srgbClr val="346867"/>
    <a:srgbClr val="107E3F"/>
    <a:srgbClr val="AA7B4B"/>
    <a:srgbClr val="336867"/>
    <a:srgbClr val="175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7420C-4AB9-C1CD-8208-4991E45BB608}" v="14" dt="2025-10-03T13:25:13.875"/>
    <p1510:client id="{92880728-F1D0-4ECB-A005-FB299250E4F8}" v="100" dt="2025-10-03T16:08:51.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raser" userId="7e2e69db-0c28-4892-b2ba-51e39a21611c" providerId="ADAL" clId="{DF1A35AB-2A7A-4A6D-B672-BA7102F9C1B2}"/>
    <pc:docChg chg="undo custSel addSld delSld modSld sldOrd">
      <pc:chgData name="James Fraser" userId="7e2e69db-0c28-4892-b2ba-51e39a21611c" providerId="ADAL" clId="{DF1A35AB-2A7A-4A6D-B672-BA7102F9C1B2}" dt="2025-10-03T16:08:51.780" v="1082" actId="14100"/>
      <pc:docMkLst>
        <pc:docMk/>
      </pc:docMkLst>
      <pc:sldChg chg="addSp delSp modSp mod">
        <pc:chgData name="James Fraser" userId="7e2e69db-0c28-4892-b2ba-51e39a21611c" providerId="ADAL" clId="{DF1A35AB-2A7A-4A6D-B672-BA7102F9C1B2}" dt="2025-09-17T12:22:08.808" v="644" actId="164"/>
        <pc:sldMkLst>
          <pc:docMk/>
          <pc:sldMk cId="2698269455" sldId="889"/>
        </pc:sldMkLst>
        <pc:spChg chg="mod topLvl">
          <ac:chgData name="James Fraser" userId="7e2e69db-0c28-4892-b2ba-51e39a21611c" providerId="ADAL" clId="{DF1A35AB-2A7A-4A6D-B672-BA7102F9C1B2}" dt="2025-09-17T12:22:08.808" v="644" actId="164"/>
          <ac:spMkLst>
            <pc:docMk/>
            <pc:sldMk cId="2698269455" sldId="889"/>
            <ac:spMk id="10" creationId="{80F296BD-AF7D-4A0F-8B6F-15851323D297}"/>
          </ac:spMkLst>
        </pc:spChg>
        <pc:grpChg chg="add mod">
          <ac:chgData name="James Fraser" userId="7e2e69db-0c28-4892-b2ba-51e39a21611c" providerId="ADAL" clId="{DF1A35AB-2A7A-4A6D-B672-BA7102F9C1B2}" dt="2025-09-17T12:22:08.808" v="644" actId="164"/>
          <ac:grpSpMkLst>
            <pc:docMk/>
            <pc:sldMk cId="2698269455" sldId="889"/>
            <ac:grpSpMk id="2" creationId="{C7E0A0E1-92EE-E33B-5C71-12893A2CDCBD}"/>
          </ac:grpSpMkLst>
        </pc:grpChg>
        <pc:picChg chg="add mod">
          <ac:chgData name="James Fraser" userId="7e2e69db-0c28-4892-b2ba-51e39a21611c" providerId="ADAL" clId="{DF1A35AB-2A7A-4A6D-B672-BA7102F9C1B2}" dt="2025-09-17T12:22:08.808" v="644" actId="164"/>
          <ac:picMkLst>
            <pc:docMk/>
            <pc:sldMk cId="2698269455" sldId="889"/>
            <ac:picMk id="4" creationId="{68F3DDD5-0245-3F5D-87D2-4BF9FEC99FA0}"/>
          </ac:picMkLst>
        </pc:picChg>
        <pc:picChg chg="mod topLvl">
          <ac:chgData name="James Fraser" userId="7e2e69db-0c28-4892-b2ba-51e39a21611c" providerId="ADAL" clId="{DF1A35AB-2A7A-4A6D-B672-BA7102F9C1B2}" dt="2025-09-17T12:22:08.808" v="644" actId="164"/>
          <ac:picMkLst>
            <pc:docMk/>
            <pc:sldMk cId="2698269455" sldId="889"/>
            <ac:picMk id="8" creationId="{F04BFA26-AA0A-4C97-863C-57D30BC13065}"/>
          </ac:picMkLst>
        </pc:picChg>
        <pc:picChg chg="add mod">
          <ac:chgData name="James Fraser" userId="7e2e69db-0c28-4892-b2ba-51e39a21611c" providerId="ADAL" clId="{DF1A35AB-2A7A-4A6D-B672-BA7102F9C1B2}" dt="2025-09-17T12:22:08.808" v="644" actId="164"/>
          <ac:picMkLst>
            <pc:docMk/>
            <pc:sldMk cId="2698269455" sldId="889"/>
            <ac:picMk id="9" creationId="{FEA152C6-4A61-6E67-AED0-37C639B62FFC}"/>
          </ac:picMkLst>
        </pc:picChg>
        <pc:picChg chg="add mod modCrop">
          <ac:chgData name="James Fraser" userId="7e2e69db-0c28-4892-b2ba-51e39a21611c" providerId="ADAL" clId="{DF1A35AB-2A7A-4A6D-B672-BA7102F9C1B2}" dt="2025-09-17T12:22:08.808" v="644" actId="164"/>
          <ac:picMkLst>
            <pc:docMk/>
            <pc:sldMk cId="2698269455" sldId="889"/>
            <ac:picMk id="12" creationId="{3043B2CB-E5A9-F581-2184-B07474C2ADB5}"/>
          </ac:picMkLst>
        </pc:picChg>
      </pc:sldChg>
      <pc:sldChg chg="addSp modSp mod">
        <pc:chgData name="James Fraser" userId="7e2e69db-0c28-4892-b2ba-51e39a21611c" providerId="ADAL" clId="{DF1A35AB-2A7A-4A6D-B672-BA7102F9C1B2}" dt="2025-09-09T13:20:32.538" v="303" actId="20577"/>
        <pc:sldMkLst>
          <pc:docMk/>
          <pc:sldMk cId="885324303" sldId="891"/>
        </pc:sldMkLst>
        <pc:spChg chg="mod">
          <ac:chgData name="James Fraser" userId="7e2e69db-0c28-4892-b2ba-51e39a21611c" providerId="ADAL" clId="{DF1A35AB-2A7A-4A6D-B672-BA7102F9C1B2}" dt="2025-09-09T13:20:32.538" v="303" actId="20577"/>
          <ac:spMkLst>
            <pc:docMk/>
            <pc:sldMk cId="885324303" sldId="891"/>
            <ac:spMk id="5" creationId="{6F83E73C-44CF-45D2-9181-31F459738221}"/>
          </ac:spMkLst>
        </pc:spChg>
        <pc:picChg chg="add mod">
          <ac:chgData name="James Fraser" userId="7e2e69db-0c28-4892-b2ba-51e39a21611c" providerId="ADAL" clId="{DF1A35AB-2A7A-4A6D-B672-BA7102F9C1B2}" dt="2025-09-09T13:12:08.026" v="197"/>
          <ac:picMkLst>
            <pc:docMk/>
            <pc:sldMk cId="885324303" sldId="891"/>
            <ac:picMk id="6" creationId="{AA28BF8B-F5DD-E0D8-44C7-D788CDC0B330}"/>
          </ac:picMkLst>
        </pc:picChg>
      </pc:sldChg>
      <pc:sldChg chg="addSp delSp modSp mod">
        <pc:chgData name="James Fraser" userId="7e2e69db-0c28-4892-b2ba-51e39a21611c" providerId="ADAL" clId="{DF1A35AB-2A7A-4A6D-B672-BA7102F9C1B2}" dt="2025-10-03T16:08:51.780" v="1082" actId="14100"/>
        <pc:sldMkLst>
          <pc:docMk/>
          <pc:sldMk cId="1269526587" sldId="892"/>
        </pc:sldMkLst>
        <pc:spChg chg="mod topLvl">
          <ac:chgData name="James Fraser" userId="7e2e69db-0c28-4892-b2ba-51e39a21611c" providerId="ADAL" clId="{DF1A35AB-2A7A-4A6D-B672-BA7102F9C1B2}" dt="2025-09-17T12:23:20.289" v="652" actId="164"/>
          <ac:spMkLst>
            <pc:docMk/>
            <pc:sldMk cId="1269526587" sldId="892"/>
            <ac:spMk id="2" creationId="{F1686437-5DB4-8F97-EDAE-93626A2833EF}"/>
          </ac:spMkLst>
        </pc:spChg>
        <pc:spChg chg="mod">
          <ac:chgData name="James Fraser" userId="7e2e69db-0c28-4892-b2ba-51e39a21611c" providerId="ADAL" clId="{DF1A35AB-2A7A-4A6D-B672-BA7102F9C1B2}" dt="2025-09-09T13:33:32.647" v="549" actId="165"/>
          <ac:spMkLst>
            <pc:docMk/>
            <pc:sldMk cId="1269526587" sldId="892"/>
            <ac:spMk id="5" creationId="{6F83E73C-44CF-45D2-9181-31F459738221}"/>
          </ac:spMkLst>
        </pc:spChg>
        <pc:spChg chg="mod">
          <ac:chgData name="James Fraser" userId="7e2e69db-0c28-4892-b2ba-51e39a21611c" providerId="ADAL" clId="{DF1A35AB-2A7A-4A6D-B672-BA7102F9C1B2}" dt="2025-09-17T11:19:50.468" v="564" actId="1076"/>
          <ac:spMkLst>
            <pc:docMk/>
            <pc:sldMk cId="1269526587" sldId="892"/>
            <ac:spMk id="10" creationId="{A2ED9956-03D9-4458-BDE8-46B9E6085128}"/>
          </ac:spMkLst>
        </pc:spChg>
        <pc:grpChg chg="add mod">
          <ac:chgData name="James Fraser" userId="7e2e69db-0c28-4892-b2ba-51e39a21611c" providerId="ADAL" clId="{DF1A35AB-2A7A-4A6D-B672-BA7102F9C1B2}" dt="2025-10-03T16:08:51.780" v="1082" actId="14100"/>
          <ac:grpSpMkLst>
            <pc:docMk/>
            <pc:sldMk cId="1269526587" sldId="892"/>
            <ac:grpSpMk id="3" creationId="{242AD5C5-1118-BF1D-DB17-D98433F2CA12}"/>
          </ac:grpSpMkLst>
        </pc:grpChg>
        <pc:grpChg chg="mod topLvl">
          <ac:chgData name="James Fraser" userId="7e2e69db-0c28-4892-b2ba-51e39a21611c" providerId="ADAL" clId="{DF1A35AB-2A7A-4A6D-B672-BA7102F9C1B2}" dt="2025-09-17T12:23:20.289" v="652" actId="164"/>
          <ac:grpSpMkLst>
            <pc:docMk/>
            <pc:sldMk cId="1269526587" sldId="892"/>
            <ac:grpSpMk id="6" creationId="{47A518A1-C6FA-416C-A3E1-E74D45BAF9FC}"/>
          </ac:grpSpMkLst>
        </pc:grpChg>
        <pc:picChg chg="mod">
          <ac:chgData name="James Fraser" userId="7e2e69db-0c28-4892-b2ba-51e39a21611c" providerId="ADAL" clId="{DF1A35AB-2A7A-4A6D-B672-BA7102F9C1B2}" dt="2025-09-09T13:33:32.647" v="549" actId="165"/>
          <ac:picMkLst>
            <pc:docMk/>
            <pc:sldMk cId="1269526587" sldId="892"/>
            <ac:picMk id="4" creationId="{CCD88306-8157-459B-9D37-B596E6C87AE1}"/>
          </ac:picMkLst>
        </pc:picChg>
        <pc:picChg chg="add mod">
          <ac:chgData name="James Fraser" userId="7e2e69db-0c28-4892-b2ba-51e39a21611c" providerId="ADAL" clId="{DF1A35AB-2A7A-4A6D-B672-BA7102F9C1B2}" dt="2025-09-17T12:23:20.289" v="652" actId="164"/>
          <ac:picMkLst>
            <pc:docMk/>
            <pc:sldMk cId="1269526587" sldId="892"/>
            <ac:picMk id="7" creationId="{B789877E-682C-5F03-F3F5-5E646EBF85DD}"/>
          </ac:picMkLst>
        </pc:picChg>
        <pc:picChg chg="mod">
          <ac:chgData name="James Fraser" userId="7e2e69db-0c28-4892-b2ba-51e39a21611c" providerId="ADAL" clId="{DF1A35AB-2A7A-4A6D-B672-BA7102F9C1B2}" dt="2025-09-09T13:33:32.647" v="549" actId="165"/>
          <ac:picMkLst>
            <pc:docMk/>
            <pc:sldMk cId="1269526587" sldId="892"/>
            <ac:picMk id="8" creationId="{F04BFA26-AA0A-4C97-863C-57D30BC13065}"/>
          </ac:picMkLst>
        </pc:picChg>
        <pc:picChg chg="add mod modCrop">
          <ac:chgData name="James Fraser" userId="7e2e69db-0c28-4892-b2ba-51e39a21611c" providerId="ADAL" clId="{DF1A35AB-2A7A-4A6D-B672-BA7102F9C1B2}" dt="2025-09-17T12:23:20.289" v="652" actId="164"/>
          <ac:picMkLst>
            <pc:docMk/>
            <pc:sldMk cId="1269526587" sldId="892"/>
            <ac:picMk id="9" creationId="{F21ECE6A-EE99-D19E-F51F-73F5EDE78A71}"/>
          </ac:picMkLst>
        </pc:picChg>
      </pc:sldChg>
      <pc:sldChg chg="addSp delSp modSp mod">
        <pc:chgData name="James Fraser" userId="7e2e69db-0c28-4892-b2ba-51e39a21611c" providerId="ADAL" clId="{DF1A35AB-2A7A-4A6D-B672-BA7102F9C1B2}" dt="2025-09-17T12:22:34.492" v="647" actId="164"/>
        <pc:sldMkLst>
          <pc:docMk/>
          <pc:sldMk cId="187237738" sldId="897"/>
        </pc:sldMkLst>
        <pc:spChg chg="mod topLvl">
          <ac:chgData name="James Fraser" userId="7e2e69db-0c28-4892-b2ba-51e39a21611c" providerId="ADAL" clId="{DF1A35AB-2A7A-4A6D-B672-BA7102F9C1B2}" dt="2025-09-17T12:22:34.492" v="647" actId="164"/>
          <ac:spMkLst>
            <pc:docMk/>
            <pc:sldMk cId="187237738" sldId="897"/>
            <ac:spMk id="7" creationId="{8983F975-277E-47B9-BAAB-75C9D55D1101}"/>
          </ac:spMkLst>
        </pc:spChg>
        <pc:grpChg chg="add mod">
          <ac:chgData name="James Fraser" userId="7e2e69db-0c28-4892-b2ba-51e39a21611c" providerId="ADAL" clId="{DF1A35AB-2A7A-4A6D-B672-BA7102F9C1B2}" dt="2025-09-17T12:22:34.492" v="647" actId="164"/>
          <ac:grpSpMkLst>
            <pc:docMk/>
            <pc:sldMk cId="187237738" sldId="897"/>
            <ac:grpSpMk id="2" creationId="{AD5AB4CE-31D0-81E3-9C4E-BAA2C14A1BBC}"/>
          </ac:grpSpMkLst>
        </pc:grpChg>
        <pc:picChg chg="add mod">
          <ac:chgData name="James Fraser" userId="7e2e69db-0c28-4892-b2ba-51e39a21611c" providerId="ADAL" clId="{DF1A35AB-2A7A-4A6D-B672-BA7102F9C1B2}" dt="2025-09-17T12:22:34.492" v="647" actId="164"/>
          <ac:picMkLst>
            <pc:docMk/>
            <pc:sldMk cId="187237738" sldId="897"/>
            <ac:picMk id="3" creationId="{F3BB4CBF-7BBD-0C60-5027-BC5255930610}"/>
          </ac:picMkLst>
        </pc:picChg>
        <pc:picChg chg="add mod">
          <ac:chgData name="James Fraser" userId="7e2e69db-0c28-4892-b2ba-51e39a21611c" providerId="ADAL" clId="{DF1A35AB-2A7A-4A6D-B672-BA7102F9C1B2}" dt="2025-09-17T12:22:34.492" v="647" actId="164"/>
          <ac:picMkLst>
            <pc:docMk/>
            <pc:sldMk cId="187237738" sldId="897"/>
            <ac:picMk id="4" creationId="{2A0A3C8B-F01D-CD75-7A47-14EE9E4ED041}"/>
          </ac:picMkLst>
        </pc:picChg>
        <pc:picChg chg="mod topLvl modCrop">
          <ac:chgData name="James Fraser" userId="7e2e69db-0c28-4892-b2ba-51e39a21611c" providerId="ADAL" clId="{DF1A35AB-2A7A-4A6D-B672-BA7102F9C1B2}" dt="2025-09-17T12:22:34.492" v="647" actId="164"/>
          <ac:picMkLst>
            <pc:docMk/>
            <pc:sldMk cId="187237738" sldId="897"/>
            <ac:picMk id="9" creationId="{22E626C9-EE01-4BF8-B308-91EEAFF2288C}"/>
          </ac:picMkLst>
        </pc:picChg>
        <pc:picChg chg="mod topLvl">
          <ac:chgData name="James Fraser" userId="7e2e69db-0c28-4892-b2ba-51e39a21611c" providerId="ADAL" clId="{DF1A35AB-2A7A-4A6D-B672-BA7102F9C1B2}" dt="2025-09-17T12:22:34.492" v="647" actId="164"/>
          <ac:picMkLst>
            <pc:docMk/>
            <pc:sldMk cId="187237738" sldId="897"/>
            <ac:picMk id="10" creationId="{83ACF629-D0C8-4A73-B44F-71367B85EB43}"/>
          </ac:picMkLst>
        </pc:picChg>
      </pc:sldChg>
      <pc:sldChg chg="addSp delSp modSp mod ord">
        <pc:chgData name="James Fraser" userId="7e2e69db-0c28-4892-b2ba-51e39a21611c" providerId="ADAL" clId="{DF1A35AB-2A7A-4A6D-B672-BA7102F9C1B2}" dt="2025-10-03T10:12:32.300" v="1077"/>
        <pc:sldMkLst>
          <pc:docMk/>
          <pc:sldMk cId="3391581201" sldId="914"/>
        </pc:sldMkLst>
        <pc:spChg chg="add mod">
          <ac:chgData name="James Fraser" userId="7e2e69db-0c28-4892-b2ba-51e39a21611c" providerId="ADAL" clId="{DF1A35AB-2A7A-4A6D-B672-BA7102F9C1B2}" dt="2025-09-17T12:22:17.832" v="645" actId="164"/>
          <ac:spMkLst>
            <pc:docMk/>
            <pc:sldMk cId="3391581201" sldId="914"/>
            <ac:spMk id="3" creationId="{D79545AF-4016-698E-C670-2C49AFE5C388}"/>
          </ac:spMkLst>
        </pc:spChg>
        <pc:spChg chg="add mod">
          <ac:chgData name="James Fraser" userId="7e2e69db-0c28-4892-b2ba-51e39a21611c" providerId="ADAL" clId="{DF1A35AB-2A7A-4A6D-B672-BA7102F9C1B2}" dt="2025-10-03T10:12:32.300" v="1077"/>
          <ac:spMkLst>
            <pc:docMk/>
            <pc:sldMk cId="3391581201" sldId="914"/>
            <ac:spMk id="5" creationId="{90478C03-A9CA-D183-A991-4BC6ECC99026}"/>
          </ac:spMkLst>
        </pc:spChg>
        <pc:grpChg chg="add mod">
          <ac:chgData name="James Fraser" userId="7e2e69db-0c28-4892-b2ba-51e39a21611c" providerId="ADAL" clId="{DF1A35AB-2A7A-4A6D-B672-BA7102F9C1B2}" dt="2025-09-17T12:22:17.832" v="645" actId="164"/>
          <ac:grpSpMkLst>
            <pc:docMk/>
            <pc:sldMk cId="3391581201" sldId="914"/>
            <ac:grpSpMk id="2" creationId="{3EF799B7-EDC8-CB80-2666-A09A78C6662E}"/>
          </ac:grpSpMkLst>
        </pc:grpChg>
        <pc:picChg chg="add mod">
          <ac:chgData name="James Fraser" userId="7e2e69db-0c28-4892-b2ba-51e39a21611c" providerId="ADAL" clId="{DF1A35AB-2A7A-4A6D-B672-BA7102F9C1B2}" dt="2025-09-17T12:22:17.832" v="645" actId="164"/>
          <ac:picMkLst>
            <pc:docMk/>
            <pc:sldMk cId="3391581201" sldId="914"/>
            <ac:picMk id="4" creationId="{3A18A35F-9C0F-F256-3722-3829F44CC2AD}"/>
          </ac:picMkLst>
        </pc:picChg>
        <pc:picChg chg="add mod">
          <ac:chgData name="James Fraser" userId="7e2e69db-0c28-4892-b2ba-51e39a21611c" providerId="ADAL" clId="{DF1A35AB-2A7A-4A6D-B672-BA7102F9C1B2}" dt="2025-09-17T12:22:17.832" v="645" actId="164"/>
          <ac:picMkLst>
            <pc:docMk/>
            <pc:sldMk cId="3391581201" sldId="914"/>
            <ac:picMk id="6" creationId="{7AD1BB0C-84D5-87A7-7D72-AC9AB105D982}"/>
          </ac:picMkLst>
        </pc:picChg>
        <pc:picChg chg="mod topLvl">
          <ac:chgData name="James Fraser" userId="7e2e69db-0c28-4892-b2ba-51e39a21611c" providerId="ADAL" clId="{DF1A35AB-2A7A-4A6D-B672-BA7102F9C1B2}" dt="2025-09-17T12:22:17.832" v="645" actId="164"/>
          <ac:picMkLst>
            <pc:docMk/>
            <pc:sldMk cId="3391581201" sldId="914"/>
            <ac:picMk id="8" creationId="{F04BFA26-AA0A-4C97-863C-57D30BC13065}"/>
          </ac:picMkLst>
        </pc:picChg>
        <pc:picChg chg="add mod">
          <ac:chgData name="James Fraser" userId="7e2e69db-0c28-4892-b2ba-51e39a21611c" providerId="ADAL" clId="{DF1A35AB-2A7A-4A6D-B672-BA7102F9C1B2}" dt="2025-09-17T12:22:17.832" v="645" actId="164"/>
          <ac:picMkLst>
            <pc:docMk/>
            <pc:sldMk cId="3391581201" sldId="914"/>
            <ac:picMk id="13" creationId="{58BC6A3E-2CCC-AEB0-1528-ECC2E07C936F}"/>
          </ac:picMkLst>
        </pc:picChg>
      </pc:sldChg>
      <pc:sldChg chg="addSp delSp modSp mod">
        <pc:chgData name="James Fraser" userId="7e2e69db-0c28-4892-b2ba-51e39a21611c" providerId="ADAL" clId="{DF1A35AB-2A7A-4A6D-B672-BA7102F9C1B2}" dt="2025-09-17T12:22:25.079" v="646" actId="164"/>
        <pc:sldMkLst>
          <pc:docMk/>
          <pc:sldMk cId="3431275688" sldId="915"/>
        </pc:sldMkLst>
        <pc:spChg chg="add mod">
          <ac:chgData name="James Fraser" userId="7e2e69db-0c28-4892-b2ba-51e39a21611c" providerId="ADAL" clId="{DF1A35AB-2A7A-4A6D-B672-BA7102F9C1B2}" dt="2025-09-17T12:22:25.079" v="646" actId="164"/>
          <ac:spMkLst>
            <pc:docMk/>
            <pc:sldMk cId="3431275688" sldId="915"/>
            <ac:spMk id="3" creationId="{00BDE962-2CBA-F2A1-EB26-0DF33E2A1B51}"/>
          </ac:spMkLst>
        </pc:spChg>
        <pc:grpChg chg="add mod">
          <ac:chgData name="James Fraser" userId="7e2e69db-0c28-4892-b2ba-51e39a21611c" providerId="ADAL" clId="{DF1A35AB-2A7A-4A6D-B672-BA7102F9C1B2}" dt="2025-09-17T12:22:25.079" v="646" actId="164"/>
          <ac:grpSpMkLst>
            <pc:docMk/>
            <pc:sldMk cId="3431275688" sldId="915"/>
            <ac:grpSpMk id="2" creationId="{B7DFA750-0548-0E55-4390-38304C41AAE4}"/>
          </ac:grpSpMkLst>
        </pc:grpChg>
        <pc:picChg chg="add mod">
          <ac:chgData name="James Fraser" userId="7e2e69db-0c28-4892-b2ba-51e39a21611c" providerId="ADAL" clId="{DF1A35AB-2A7A-4A6D-B672-BA7102F9C1B2}" dt="2025-09-17T12:22:25.079" v="646" actId="164"/>
          <ac:picMkLst>
            <pc:docMk/>
            <pc:sldMk cId="3431275688" sldId="915"/>
            <ac:picMk id="4" creationId="{0F89F7A8-CF91-4069-FF03-C94CEC5AFCE4}"/>
          </ac:picMkLst>
        </pc:picChg>
        <pc:picChg chg="add mod">
          <ac:chgData name="James Fraser" userId="7e2e69db-0c28-4892-b2ba-51e39a21611c" providerId="ADAL" clId="{DF1A35AB-2A7A-4A6D-B672-BA7102F9C1B2}" dt="2025-09-17T12:22:25.079" v="646" actId="164"/>
          <ac:picMkLst>
            <pc:docMk/>
            <pc:sldMk cId="3431275688" sldId="915"/>
            <ac:picMk id="7" creationId="{D2EB8F9D-70CD-74DA-9A4D-5DD0736FAFD6}"/>
          </ac:picMkLst>
        </pc:picChg>
        <pc:picChg chg="mod topLvl">
          <ac:chgData name="James Fraser" userId="7e2e69db-0c28-4892-b2ba-51e39a21611c" providerId="ADAL" clId="{DF1A35AB-2A7A-4A6D-B672-BA7102F9C1B2}" dt="2025-09-17T12:22:25.079" v="646" actId="164"/>
          <ac:picMkLst>
            <pc:docMk/>
            <pc:sldMk cId="3431275688" sldId="915"/>
            <ac:picMk id="8" creationId="{F04BFA26-AA0A-4C97-863C-57D30BC13065}"/>
          </ac:picMkLst>
        </pc:picChg>
        <pc:picChg chg="add mod">
          <ac:chgData name="James Fraser" userId="7e2e69db-0c28-4892-b2ba-51e39a21611c" providerId="ADAL" clId="{DF1A35AB-2A7A-4A6D-B672-BA7102F9C1B2}" dt="2025-09-17T12:22:25.079" v="646" actId="164"/>
          <ac:picMkLst>
            <pc:docMk/>
            <pc:sldMk cId="3431275688" sldId="915"/>
            <ac:picMk id="9" creationId="{FE4AB5B2-E4E9-64F6-5C07-E6E81B508C10}"/>
          </ac:picMkLst>
        </pc:picChg>
      </pc:sldChg>
      <pc:sldChg chg="addSp delSp modSp mod">
        <pc:chgData name="James Fraser" userId="7e2e69db-0c28-4892-b2ba-51e39a21611c" providerId="ADAL" clId="{DF1A35AB-2A7A-4A6D-B672-BA7102F9C1B2}" dt="2025-09-17T12:23:08.663" v="651" actId="164"/>
        <pc:sldMkLst>
          <pc:docMk/>
          <pc:sldMk cId="462634589" sldId="917"/>
        </pc:sldMkLst>
        <pc:spChg chg="mod topLvl">
          <ac:chgData name="James Fraser" userId="7e2e69db-0c28-4892-b2ba-51e39a21611c" providerId="ADAL" clId="{DF1A35AB-2A7A-4A6D-B672-BA7102F9C1B2}" dt="2025-09-17T12:23:08.663" v="651" actId="164"/>
          <ac:spMkLst>
            <pc:docMk/>
            <pc:sldMk cId="462634589" sldId="917"/>
            <ac:spMk id="10" creationId="{80F296BD-AF7D-4A0F-8B6F-15851323D297}"/>
          </ac:spMkLst>
        </pc:spChg>
        <pc:grpChg chg="add mod">
          <ac:chgData name="James Fraser" userId="7e2e69db-0c28-4892-b2ba-51e39a21611c" providerId="ADAL" clId="{DF1A35AB-2A7A-4A6D-B672-BA7102F9C1B2}" dt="2025-09-17T12:23:08.663" v="651" actId="164"/>
          <ac:grpSpMkLst>
            <pc:docMk/>
            <pc:sldMk cId="462634589" sldId="917"/>
            <ac:grpSpMk id="2" creationId="{9D64267A-FF95-E602-BB01-9C8F0933FA48}"/>
          </ac:grpSpMkLst>
        </pc:grpChg>
        <pc:picChg chg="add mod">
          <ac:chgData name="James Fraser" userId="7e2e69db-0c28-4892-b2ba-51e39a21611c" providerId="ADAL" clId="{DF1A35AB-2A7A-4A6D-B672-BA7102F9C1B2}" dt="2025-09-17T12:23:08.663" v="651" actId="164"/>
          <ac:picMkLst>
            <pc:docMk/>
            <pc:sldMk cId="462634589" sldId="917"/>
            <ac:picMk id="3" creationId="{6BF3DA5E-AE04-8D12-CB38-A75C3F4374A0}"/>
          </ac:picMkLst>
        </pc:picChg>
        <pc:picChg chg="add mod">
          <ac:chgData name="James Fraser" userId="7e2e69db-0c28-4892-b2ba-51e39a21611c" providerId="ADAL" clId="{DF1A35AB-2A7A-4A6D-B672-BA7102F9C1B2}" dt="2025-09-17T12:23:08.663" v="651" actId="164"/>
          <ac:picMkLst>
            <pc:docMk/>
            <pc:sldMk cId="462634589" sldId="917"/>
            <ac:picMk id="4" creationId="{47A4063E-4997-79D8-F88A-79CDAEB64337}"/>
          </ac:picMkLst>
        </pc:picChg>
        <pc:picChg chg="add mod ord modCrop">
          <ac:chgData name="James Fraser" userId="7e2e69db-0c28-4892-b2ba-51e39a21611c" providerId="ADAL" clId="{DF1A35AB-2A7A-4A6D-B672-BA7102F9C1B2}" dt="2025-09-17T12:23:08.663" v="651" actId="164"/>
          <ac:picMkLst>
            <pc:docMk/>
            <pc:sldMk cId="462634589" sldId="917"/>
            <ac:picMk id="6" creationId="{5EA364EA-AD4F-9014-D87E-BBE4F6D2AD89}"/>
          </ac:picMkLst>
        </pc:picChg>
        <pc:picChg chg="mod topLvl">
          <ac:chgData name="James Fraser" userId="7e2e69db-0c28-4892-b2ba-51e39a21611c" providerId="ADAL" clId="{DF1A35AB-2A7A-4A6D-B672-BA7102F9C1B2}" dt="2025-09-17T12:23:08.663" v="651" actId="164"/>
          <ac:picMkLst>
            <pc:docMk/>
            <pc:sldMk cId="462634589" sldId="917"/>
            <ac:picMk id="8" creationId="{F04BFA26-AA0A-4C97-863C-57D30BC13065}"/>
          </ac:picMkLst>
        </pc:picChg>
      </pc:sldChg>
      <pc:sldChg chg="addSp delSp modSp mod">
        <pc:chgData name="James Fraser" userId="7e2e69db-0c28-4892-b2ba-51e39a21611c" providerId="ADAL" clId="{DF1A35AB-2A7A-4A6D-B672-BA7102F9C1B2}" dt="2025-10-03T16:08:36.549" v="1080" actId="164"/>
        <pc:sldMkLst>
          <pc:docMk/>
          <pc:sldMk cId="2877382948" sldId="918"/>
        </pc:sldMkLst>
        <pc:spChg chg="mod topLvl">
          <ac:chgData name="James Fraser" userId="7e2e69db-0c28-4892-b2ba-51e39a21611c" providerId="ADAL" clId="{DF1A35AB-2A7A-4A6D-B672-BA7102F9C1B2}" dt="2025-10-03T16:08:36.549" v="1080" actId="164"/>
          <ac:spMkLst>
            <pc:docMk/>
            <pc:sldMk cId="2877382948" sldId="918"/>
            <ac:spMk id="7" creationId="{8983F975-277E-47B9-BAAB-75C9D55D1101}"/>
          </ac:spMkLst>
        </pc:spChg>
        <pc:grpChg chg="add mod">
          <ac:chgData name="James Fraser" userId="7e2e69db-0c28-4892-b2ba-51e39a21611c" providerId="ADAL" clId="{DF1A35AB-2A7A-4A6D-B672-BA7102F9C1B2}" dt="2025-10-03T16:08:36.549" v="1080" actId="164"/>
          <ac:grpSpMkLst>
            <pc:docMk/>
            <pc:sldMk cId="2877382948" sldId="918"/>
            <ac:grpSpMk id="2" creationId="{CDE59610-F21F-B9ED-4009-4DD18035CAA3}"/>
          </ac:grpSpMkLst>
        </pc:grpChg>
        <pc:picChg chg="add mod">
          <ac:chgData name="James Fraser" userId="7e2e69db-0c28-4892-b2ba-51e39a21611c" providerId="ADAL" clId="{DF1A35AB-2A7A-4A6D-B672-BA7102F9C1B2}" dt="2025-10-03T16:08:36.549" v="1080" actId="164"/>
          <ac:picMkLst>
            <pc:docMk/>
            <pc:sldMk cId="2877382948" sldId="918"/>
            <ac:picMk id="4" creationId="{8D07890A-BDAC-3545-F7EF-983068972FF5}"/>
          </ac:picMkLst>
        </pc:picChg>
        <pc:picChg chg="add mod">
          <ac:chgData name="James Fraser" userId="7e2e69db-0c28-4892-b2ba-51e39a21611c" providerId="ADAL" clId="{DF1A35AB-2A7A-4A6D-B672-BA7102F9C1B2}" dt="2025-10-03T16:08:36.549" v="1080" actId="164"/>
          <ac:picMkLst>
            <pc:docMk/>
            <pc:sldMk cId="2877382948" sldId="918"/>
            <ac:picMk id="6" creationId="{CB11BF54-7E7F-62EB-EE58-34C6D9D2FCD9}"/>
          </ac:picMkLst>
        </pc:picChg>
        <pc:picChg chg="mod topLvl modCrop">
          <ac:chgData name="James Fraser" userId="7e2e69db-0c28-4892-b2ba-51e39a21611c" providerId="ADAL" clId="{DF1A35AB-2A7A-4A6D-B672-BA7102F9C1B2}" dt="2025-10-03T16:08:36.549" v="1080" actId="164"/>
          <ac:picMkLst>
            <pc:docMk/>
            <pc:sldMk cId="2877382948" sldId="918"/>
            <ac:picMk id="8" creationId="{9FAA8F04-20DB-40D9-A06A-3BC021BC651A}"/>
          </ac:picMkLst>
        </pc:picChg>
        <pc:picChg chg="mod topLvl">
          <ac:chgData name="James Fraser" userId="7e2e69db-0c28-4892-b2ba-51e39a21611c" providerId="ADAL" clId="{DF1A35AB-2A7A-4A6D-B672-BA7102F9C1B2}" dt="2025-10-03T16:08:36.549" v="1080" actId="164"/>
          <ac:picMkLst>
            <pc:docMk/>
            <pc:sldMk cId="2877382948" sldId="918"/>
            <ac:picMk id="10" creationId="{83ACF629-D0C8-4A73-B44F-71367B85EB43}"/>
          </ac:picMkLst>
        </pc:picChg>
      </pc:sldChg>
      <pc:sldChg chg="addSp delSp modSp mod">
        <pc:chgData name="James Fraser" userId="7e2e69db-0c28-4892-b2ba-51e39a21611c" providerId="ADAL" clId="{DF1A35AB-2A7A-4A6D-B672-BA7102F9C1B2}" dt="2025-09-09T12:55:45.717" v="4" actId="14100"/>
        <pc:sldMkLst>
          <pc:docMk/>
          <pc:sldMk cId="2123378933" sldId="921"/>
        </pc:sldMkLst>
        <pc:picChg chg="add mod">
          <ac:chgData name="James Fraser" userId="7e2e69db-0c28-4892-b2ba-51e39a21611c" providerId="ADAL" clId="{DF1A35AB-2A7A-4A6D-B672-BA7102F9C1B2}" dt="2025-09-09T12:55:45.717" v="4" actId="14100"/>
          <ac:picMkLst>
            <pc:docMk/>
            <pc:sldMk cId="2123378933" sldId="921"/>
            <ac:picMk id="3" creationId="{45045174-7E74-4B4D-AB37-BA81BAD602B1}"/>
          </ac:picMkLst>
        </pc:picChg>
      </pc:sldChg>
      <pc:sldChg chg="addSp delSp modSp add mod ord">
        <pc:chgData name="James Fraser" userId="7e2e69db-0c28-4892-b2ba-51e39a21611c" providerId="ADAL" clId="{DF1A35AB-2A7A-4A6D-B672-BA7102F9C1B2}" dt="2025-10-03T16:08:05.483" v="1079" actId="164"/>
        <pc:sldMkLst>
          <pc:docMk/>
          <pc:sldMk cId="2313584433" sldId="922"/>
        </pc:sldMkLst>
        <pc:spChg chg="mod">
          <ac:chgData name="James Fraser" userId="7e2e69db-0c28-4892-b2ba-51e39a21611c" providerId="ADAL" clId="{DF1A35AB-2A7A-4A6D-B672-BA7102F9C1B2}" dt="2025-10-03T16:08:05.483" v="1079" actId="164"/>
          <ac:spMkLst>
            <pc:docMk/>
            <pc:sldMk cId="2313584433" sldId="922"/>
            <ac:spMk id="3" creationId="{3A350BFA-4EC5-2841-1E65-A7B80EEBF47D}"/>
          </ac:spMkLst>
        </pc:spChg>
        <pc:spChg chg="add mod">
          <ac:chgData name="James Fraser" userId="7e2e69db-0c28-4892-b2ba-51e39a21611c" providerId="ADAL" clId="{DF1A35AB-2A7A-4A6D-B672-BA7102F9C1B2}" dt="2025-10-03T16:08:05.483" v="1079" actId="164"/>
          <ac:spMkLst>
            <pc:docMk/>
            <pc:sldMk cId="2313584433" sldId="922"/>
            <ac:spMk id="9" creationId="{B4928DE8-B14C-95E0-B0CE-0C5D6F7AEDF1}"/>
          </ac:spMkLst>
        </pc:spChg>
        <pc:grpChg chg="add mod">
          <ac:chgData name="James Fraser" userId="7e2e69db-0c28-4892-b2ba-51e39a21611c" providerId="ADAL" clId="{DF1A35AB-2A7A-4A6D-B672-BA7102F9C1B2}" dt="2025-10-03T16:08:05.483" v="1079" actId="164"/>
          <ac:grpSpMkLst>
            <pc:docMk/>
            <pc:sldMk cId="2313584433" sldId="922"/>
            <ac:grpSpMk id="5" creationId="{2059B5BB-62FE-66ED-2C17-928F4EF73C84}"/>
          </ac:grpSpMkLst>
        </pc:grpChg>
        <pc:picChg chg="add mod">
          <ac:chgData name="James Fraser" userId="7e2e69db-0c28-4892-b2ba-51e39a21611c" providerId="ADAL" clId="{DF1A35AB-2A7A-4A6D-B672-BA7102F9C1B2}" dt="2025-10-03T16:08:05.483" v="1079" actId="164"/>
          <ac:picMkLst>
            <pc:docMk/>
            <pc:sldMk cId="2313584433" sldId="922"/>
            <ac:picMk id="2" creationId="{40B96DC2-23E4-BB49-B25A-E4BEDDF355E3}"/>
          </ac:picMkLst>
        </pc:picChg>
        <pc:picChg chg="mod">
          <ac:chgData name="James Fraser" userId="7e2e69db-0c28-4892-b2ba-51e39a21611c" providerId="ADAL" clId="{DF1A35AB-2A7A-4A6D-B672-BA7102F9C1B2}" dt="2025-10-03T16:08:05.483" v="1079" actId="164"/>
          <ac:picMkLst>
            <pc:docMk/>
            <pc:sldMk cId="2313584433" sldId="922"/>
            <ac:picMk id="4" creationId="{0F4F1B15-3233-6464-CA45-1B1BE52D45DC}"/>
          </ac:picMkLst>
        </pc:picChg>
        <pc:picChg chg="add mod modCrop">
          <ac:chgData name="James Fraser" userId="7e2e69db-0c28-4892-b2ba-51e39a21611c" providerId="ADAL" clId="{DF1A35AB-2A7A-4A6D-B672-BA7102F9C1B2}" dt="2025-10-03T16:08:05.483" v="1079" actId="164"/>
          <ac:picMkLst>
            <pc:docMk/>
            <pc:sldMk cId="2313584433" sldId="922"/>
            <ac:picMk id="6" creationId="{40D784D5-3DC8-093D-EB72-3613AFDCEA65}"/>
          </ac:picMkLst>
        </pc:picChg>
        <pc:picChg chg="add del mod">
          <ac:chgData name="James Fraser" userId="7e2e69db-0c28-4892-b2ba-51e39a21611c" providerId="ADAL" clId="{DF1A35AB-2A7A-4A6D-B672-BA7102F9C1B2}" dt="2025-10-03T10:11:48.279" v="1058" actId="478"/>
          <ac:picMkLst>
            <pc:docMk/>
            <pc:sldMk cId="2313584433" sldId="922"/>
            <ac:picMk id="7" creationId="{9A85A7DC-D366-A2CA-F254-A2A560B933A8}"/>
          </ac:picMkLst>
        </pc:picChg>
        <pc:picChg chg="mod">
          <ac:chgData name="James Fraser" userId="7e2e69db-0c28-4892-b2ba-51e39a21611c" providerId="ADAL" clId="{DF1A35AB-2A7A-4A6D-B672-BA7102F9C1B2}" dt="2025-10-03T16:08:05.483" v="1079" actId="164"/>
          <ac:picMkLst>
            <pc:docMk/>
            <pc:sldMk cId="2313584433" sldId="922"/>
            <ac:picMk id="8" creationId="{A2F6F2F0-A3A0-736B-78BB-4A24491180A2}"/>
          </ac:picMkLst>
        </pc:picChg>
      </pc:sldChg>
      <pc:sldChg chg="addSp modSp add mod">
        <pc:chgData name="James Fraser" userId="7e2e69db-0c28-4892-b2ba-51e39a21611c" providerId="ADAL" clId="{DF1A35AB-2A7A-4A6D-B672-BA7102F9C1B2}" dt="2025-09-17T12:23:02.978" v="650" actId="164"/>
        <pc:sldMkLst>
          <pc:docMk/>
          <pc:sldMk cId="3626527703" sldId="923"/>
        </pc:sldMkLst>
        <pc:spChg chg="mod">
          <ac:chgData name="James Fraser" userId="7e2e69db-0c28-4892-b2ba-51e39a21611c" providerId="ADAL" clId="{DF1A35AB-2A7A-4A6D-B672-BA7102F9C1B2}" dt="2025-09-17T12:23:02.978" v="650" actId="164"/>
          <ac:spMkLst>
            <pc:docMk/>
            <pc:sldMk cId="3626527703" sldId="923"/>
            <ac:spMk id="7" creationId="{6DD6B26D-EBEF-0F27-81C4-B93E764A7C3B}"/>
          </ac:spMkLst>
        </pc:spChg>
        <pc:grpChg chg="add mod">
          <ac:chgData name="James Fraser" userId="7e2e69db-0c28-4892-b2ba-51e39a21611c" providerId="ADAL" clId="{DF1A35AB-2A7A-4A6D-B672-BA7102F9C1B2}" dt="2025-09-17T12:23:02.978" v="650" actId="164"/>
          <ac:grpSpMkLst>
            <pc:docMk/>
            <pc:sldMk cId="3626527703" sldId="923"/>
            <ac:grpSpMk id="2" creationId="{6287EA56-EABA-D047-E0CD-93699E03F726}"/>
          </ac:grpSpMkLst>
        </pc:grpChg>
        <pc:picChg chg="mod">
          <ac:chgData name="James Fraser" userId="7e2e69db-0c28-4892-b2ba-51e39a21611c" providerId="ADAL" clId="{DF1A35AB-2A7A-4A6D-B672-BA7102F9C1B2}" dt="2025-09-17T12:23:02.978" v="650" actId="164"/>
          <ac:picMkLst>
            <pc:docMk/>
            <pc:sldMk cId="3626527703" sldId="923"/>
            <ac:picMk id="4" creationId="{9821A82B-90F4-3736-DB43-609F6B175410}"/>
          </ac:picMkLst>
        </pc:picChg>
        <pc:picChg chg="mod">
          <ac:chgData name="James Fraser" userId="7e2e69db-0c28-4892-b2ba-51e39a21611c" providerId="ADAL" clId="{DF1A35AB-2A7A-4A6D-B672-BA7102F9C1B2}" dt="2025-09-17T12:23:02.978" v="650" actId="164"/>
          <ac:picMkLst>
            <pc:docMk/>
            <pc:sldMk cId="3626527703" sldId="923"/>
            <ac:picMk id="6" creationId="{354C5E47-094F-895C-E458-DA91DA66341C}"/>
          </ac:picMkLst>
        </pc:picChg>
        <pc:picChg chg="mod">
          <ac:chgData name="James Fraser" userId="7e2e69db-0c28-4892-b2ba-51e39a21611c" providerId="ADAL" clId="{DF1A35AB-2A7A-4A6D-B672-BA7102F9C1B2}" dt="2025-09-17T12:23:02.978" v="650" actId="164"/>
          <ac:picMkLst>
            <pc:docMk/>
            <pc:sldMk cId="3626527703" sldId="923"/>
            <ac:picMk id="8" creationId="{49913FB2-2BDA-6055-EEB0-C2B28670E9DB}"/>
          </ac:picMkLst>
        </pc:picChg>
        <pc:picChg chg="mod">
          <ac:chgData name="James Fraser" userId="7e2e69db-0c28-4892-b2ba-51e39a21611c" providerId="ADAL" clId="{DF1A35AB-2A7A-4A6D-B672-BA7102F9C1B2}" dt="2025-09-17T12:23:02.978" v="650" actId="164"/>
          <ac:picMkLst>
            <pc:docMk/>
            <pc:sldMk cId="3626527703" sldId="923"/>
            <ac:picMk id="10" creationId="{FAA176E1-AA8F-DE02-C66C-3E7EBF379B1E}"/>
          </ac:picMkLst>
        </pc:picChg>
      </pc:sldChg>
      <pc:sldChg chg="addSp modSp add mod">
        <pc:chgData name="James Fraser" userId="7e2e69db-0c28-4892-b2ba-51e39a21611c" providerId="ADAL" clId="{DF1A35AB-2A7A-4A6D-B672-BA7102F9C1B2}" dt="2025-09-17T12:22:44.830" v="648" actId="164"/>
        <pc:sldMkLst>
          <pc:docMk/>
          <pc:sldMk cId="3269554401" sldId="924"/>
        </pc:sldMkLst>
        <pc:spChg chg="mod">
          <ac:chgData name="James Fraser" userId="7e2e69db-0c28-4892-b2ba-51e39a21611c" providerId="ADAL" clId="{DF1A35AB-2A7A-4A6D-B672-BA7102F9C1B2}" dt="2025-09-17T12:22:44.830" v="648" actId="164"/>
          <ac:spMkLst>
            <pc:docMk/>
            <pc:sldMk cId="3269554401" sldId="924"/>
            <ac:spMk id="7" creationId="{AAA9B8C2-3E14-FB78-BD93-9DD07CF27AE2}"/>
          </ac:spMkLst>
        </pc:spChg>
        <pc:grpChg chg="add mod">
          <ac:chgData name="James Fraser" userId="7e2e69db-0c28-4892-b2ba-51e39a21611c" providerId="ADAL" clId="{DF1A35AB-2A7A-4A6D-B672-BA7102F9C1B2}" dt="2025-09-17T12:22:44.830" v="648" actId="164"/>
          <ac:grpSpMkLst>
            <pc:docMk/>
            <pc:sldMk cId="3269554401" sldId="924"/>
            <ac:grpSpMk id="2" creationId="{087E6B6B-ED0D-AF29-B61D-CED4F142038E}"/>
          </ac:grpSpMkLst>
        </pc:grpChg>
        <pc:picChg chg="mod">
          <ac:chgData name="James Fraser" userId="7e2e69db-0c28-4892-b2ba-51e39a21611c" providerId="ADAL" clId="{DF1A35AB-2A7A-4A6D-B672-BA7102F9C1B2}" dt="2025-09-17T12:22:44.830" v="648" actId="164"/>
          <ac:picMkLst>
            <pc:docMk/>
            <pc:sldMk cId="3269554401" sldId="924"/>
            <ac:picMk id="4" creationId="{CC011CAD-2817-E2E8-ECE9-C44C957DECF4}"/>
          </ac:picMkLst>
        </pc:picChg>
        <pc:picChg chg="mod">
          <ac:chgData name="James Fraser" userId="7e2e69db-0c28-4892-b2ba-51e39a21611c" providerId="ADAL" clId="{DF1A35AB-2A7A-4A6D-B672-BA7102F9C1B2}" dt="2025-09-17T12:22:44.830" v="648" actId="164"/>
          <ac:picMkLst>
            <pc:docMk/>
            <pc:sldMk cId="3269554401" sldId="924"/>
            <ac:picMk id="6" creationId="{69C4C646-F74E-2A91-A920-0A0F98689500}"/>
          </ac:picMkLst>
        </pc:picChg>
        <pc:picChg chg="mod">
          <ac:chgData name="James Fraser" userId="7e2e69db-0c28-4892-b2ba-51e39a21611c" providerId="ADAL" clId="{DF1A35AB-2A7A-4A6D-B672-BA7102F9C1B2}" dt="2025-09-17T12:22:44.830" v="648" actId="164"/>
          <ac:picMkLst>
            <pc:docMk/>
            <pc:sldMk cId="3269554401" sldId="924"/>
            <ac:picMk id="8" creationId="{980019D1-6C06-2053-5AFD-4BFE3CAD8B2E}"/>
          </ac:picMkLst>
        </pc:picChg>
        <pc:picChg chg="mod">
          <ac:chgData name="James Fraser" userId="7e2e69db-0c28-4892-b2ba-51e39a21611c" providerId="ADAL" clId="{DF1A35AB-2A7A-4A6D-B672-BA7102F9C1B2}" dt="2025-09-17T12:22:44.830" v="648" actId="164"/>
          <ac:picMkLst>
            <pc:docMk/>
            <pc:sldMk cId="3269554401" sldId="924"/>
            <ac:picMk id="10" creationId="{66A910C5-E3A5-CB7E-57BD-3D2AC1083E16}"/>
          </ac:picMkLst>
        </pc:picChg>
      </pc:sldChg>
      <pc:sldChg chg="addSp modSp add mod">
        <pc:chgData name="James Fraser" userId="7e2e69db-0c28-4892-b2ba-51e39a21611c" providerId="ADAL" clId="{DF1A35AB-2A7A-4A6D-B672-BA7102F9C1B2}" dt="2025-09-17T12:22:53.485" v="649" actId="164"/>
        <pc:sldMkLst>
          <pc:docMk/>
          <pc:sldMk cId="3228111433" sldId="925"/>
        </pc:sldMkLst>
        <pc:spChg chg="mod">
          <ac:chgData name="James Fraser" userId="7e2e69db-0c28-4892-b2ba-51e39a21611c" providerId="ADAL" clId="{DF1A35AB-2A7A-4A6D-B672-BA7102F9C1B2}" dt="2025-09-17T12:22:53.485" v="649" actId="164"/>
          <ac:spMkLst>
            <pc:docMk/>
            <pc:sldMk cId="3228111433" sldId="925"/>
            <ac:spMk id="7" creationId="{9757BCA2-DC78-78E5-34FB-650D7A8C66A9}"/>
          </ac:spMkLst>
        </pc:spChg>
        <pc:grpChg chg="add mod">
          <ac:chgData name="James Fraser" userId="7e2e69db-0c28-4892-b2ba-51e39a21611c" providerId="ADAL" clId="{DF1A35AB-2A7A-4A6D-B672-BA7102F9C1B2}" dt="2025-09-17T12:22:53.485" v="649" actId="164"/>
          <ac:grpSpMkLst>
            <pc:docMk/>
            <pc:sldMk cId="3228111433" sldId="925"/>
            <ac:grpSpMk id="2" creationId="{0F75B6B3-FF2E-E94E-10BB-069604DE7D8C}"/>
          </ac:grpSpMkLst>
        </pc:grpChg>
        <pc:picChg chg="mod">
          <ac:chgData name="James Fraser" userId="7e2e69db-0c28-4892-b2ba-51e39a21611c" providerId="ADAL" clId="{DF1A35AB-2A7A-4A6D-B672-BA7102F9C1B2}" dt="2025-09-17T12:22:53.485" v="649" actId="164"/>
          <ac:picMkLst>
            <pc:docMk/>
            <pc:sldMk cId="3228111433" sldId="925"/>
            <ac:picMk id="4" creationId="{2D909120-EA39-9FE1-161A-119DBFC71E11}"/>
          </ac:picMkLst>
        </pc:picChg>
        <pc:picChg chg="mod">
          <ac:chgData name="James Fraser" userId="7e2e69db-0c28-4892-b2ba-51e39a21611c" providerId="ADAL" clId="{DF1A35AB-2A7A-4A6D-B672-BA7102F9C1B2}" dt="2025-09-17T12:22:53.485" v="649" actId="164"/>
          <ac:picMkLst>
            <pc:docMk/>
            <pc:sldMk cId="3228111433" sldId="925"/>
            <ac:picMk id="6" creationId="{01CD12C3-45C6-939D-68DA-A6641B3DB317}"/>
          </ac:picMkLst>
        </pc:picChg>
        <pc:picChg chg="mod">
          <ac:chgData name="James Fraser" userId="7e2e69db-0c28-4892-b2ba-51e39a21611c" providerId="ADAL" clId="{DF1A35AB-2A7A-4A6D-B672-BA7102F9C1B2}" dt="2025-09-17T12:22:53.485" v="649" actId="164"/>
          <ac:picMkLst>
            <pc:docMk/>
            <pc:sldMk cId="3228111433" sldId="925"/>
            <ac:picMk id="8" creationId="{BAF48DEE-D68A-317B-7887-AEA08D4AE3F8}"/>
          </ac:picMkLst>
        </pc:picChg>
        <pc:picChg chg="mod">
          <ac:chgData name="James Fraser" userId="7e2e69db-0c28-4892-b2ba-51e39a21611c" providerId="ADAL" clId="{DF1A35AB-2A7A-4A6D-B672-BA7102F9C1B2}" dt="2025-09-17T12:22:53.485" v="649" actId="164"/>
          <ac:picMkLst>
            <pc:docMk/>
            <pc:sldMk cId="3228111433" sldId="925"/>
            <ac:picMk id="10" creationId="{E96DB892-62A2-DF0E-3FF8-6F83929167E6}"/>
          </ac:picMkLst>
        </pc:picChg>
      </pc:sldChg>
    </pc:docChg>
  </pc:docChgLst>
  <pc:docChgLst>
    <pc:chgData name="Kenneth Harrod" userId="S::kharrod@releaseinternational.org::f162bacb-ad4a-4c6f-9153-69a1de768f30" providerId="AD" clId="Web-{48D7420C-4AB9-C1CD-8208-4991E45BB608}"/>
    <pc:docChg chg="modSld">
      <pc:chgData name="Kenneth Harrod" userId="S::kharrod@releaseinternational.org::f162bacb-ad4a-4c6f-9153-69a1de768f30" providerId="AD" clId="Web-{48D7420C-4AB9-C1CD-8208-4991E45BB608}" dt="2025-10-03T13:25:07.155" v="5" actId="20577"/>
      <pc:docMkLst>
        <pc:docMk/>
      </pc:docMkLst>
      <pc:sldChg chg="modSp">
        <pc:chgData name="Kenneth Harrod" userId="S::kharrod@releaseinternational.org::f162bacb-ad4a-4c6f-9153-69a1de768f30" providerId="AD" clId="Web-{48D7420C-4AB9-C1CD-8208-4991E45BB608}" dt="2025-10-03T13:25:07.155" v="5" actId="20577"/>
        <pc:sldMkLst>
          <pc:docMk/>
          <pc:sldMk cId="2313584433" sldId="922"/>
        </pc:sldMkLst>
        <pc:spChg chg="mod">
          <ac:chgData name="Kenneth Harrod" userId="S::kharrod@releaseinternational.org::f162bacb-ad4a-4c6f-9153-69a1de768f30" providerId="AD" clId="Web-{48D7420C-4AB9-C1CD-8208-4991E45BB608}" dt="2025-10-03T13:25:07.155" v="5" actId="20577"/>
          <ac:spMkLst>
            <pc:docMk/>
            <pc:sldMk cId="2313584433" sldId="922"/>
            <ac:spMk id="3" creationId="{3A350BFA-4EC5-2841-1E65-A7B80EEBF4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FF41D-E472-4FEF-841B-0383D896E675}" type="datetimeFigureOut">
              <a:rPr lang="en-GB" smtClean="0"/>
              <a:t>03/10/2025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A12B1-32C2-4F42-B4CB-44B0B1889714}" type="slidenum">
              <a:rPr lang="en-GB" smtClean="0"/>
              <a:t>‹#›</a:t>
            </a:fld>
            <a:endParaRPr lang="en-GB"/>
          </a:p>
        </p:txBody>
      </p:sp>
    </p:spTree>
    <p:extLst>
      <p:ext uri="{BB962C8B-B14F-4D97-AF65-F5344CB8AC3E}">
        <p14:creationId xmlns:p14="http://schemas.microsoft.com/office/powerpoint/2010/main" val="61898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2</a:t>
            </a:fld>
            <a:endParaRPr lang="en-GB"/>
          </a:p>
        </p:txBody>
      </p:sp>
    </p:spTree>
    <p:extLst>
      <p:ext uri="{BB962C8B-B14F-4D97-AF65-F5344CB8AC3E}">
        <p14:creationId xmlns:p14="http://schemas.microsoft.com/office/powerpoint/2010/main" val="1445772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11</a:t>
            </a:fld>
            <a:endParaRPr lang="en-GB"/>
          </a:p>
        </p:txBody>
      </p:sp>
    </p:spTree>
    <p:extLst>
      <p:ext uri="{BB962C8B-B14F-4D97-AF65-F5344CB8AC3E}">
        <p14:creationId xmlns:p14="http://schemas.microsoft.com/office/powerpoint/2010/main" val="8115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‘Stay in touch’ slide with QR code linking to website and front cover image of current magazine and prayer shield.</a:t>
            </a:r>
          </a:p>
        </p:txBody>
      </p:sp>
      <p:sp>
        <p:nvSpPr>
          <p:cNvPr id="4" name="Slide Number Placeholder 3"/>
          <p:cNvSpPr>
            <a:spLocks noGrp="1"/>
          </p:cNvSpPr>
          <p:nvPr>
            <p:ph type="sldNum" sz="quarter" idx="5"/>
          </p:nvPr>
        </p:nvSpPr>
        <p:spPr/>
        <p:txBody>
          <a:bodyPr/>
          <a:lstStyle/>
          <a:p>
            <a:fld id="{828A12B1-32C2-4F42-B4CB-44B0B1889714}" type="slidenum">
              <a:rPr lang="en-GB" smtClean="0"/>
              <a:t>12</a:t>
            </a:fld>
            <a:endParaRPr lang="en-GB"/>
          </a:p>
        </p:txBody>
      </p:sp>
    </p:spTree>
    <p:extLst>
      <p:ext uri="{BB962C8B-B14F-4D97-AF65-F5344CB8AC3E}">
        <p14:creationId xmlns:p14="http://schemas.microsoft.com/office/powerpoint/2010/main" val="195569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slide featuring current appeal with QR code to appeal page on website.</a:t>
            </a:r>
          </a:p>
        </p:txBody>
      </p:sp>
      <p:sp>
        <p:nvSpPr>
          <p:cNvPr id="4" name="Slide Number Placeholder 3"/>
          <p:cNvSpPr>
            <a:spLocks noGrp="1"/>
          </p:cNvSpPr>
          <p:nvPr>
            <p:ph type="sldNum" sz="quarter" idx="5"/>
          </p:nvPr>
        </p:nvSpPr>
        <p:spPr/>
        <p:txBody>
          <a:bodyPr/>
          <a:lstStyle/>
          <a:p>
            <a:fld id="{828A12B1-32C2-4F42-B4CB-44B0B1889714}" type="slidenum">
              <a:rPr lang="en-GB" smtClean="0"/>
              <a:t>13</a:t>
            </a:fld>
            <a:endParaRPr lang="en-GB"/>
          </a:p>
        </p:txBody>
      </p:sp>
    </p:spTree>
    <p:extLst>
      <p:ext uri="{BB962C8B-B14F-4D97-AF65-F5344CB8AC3E}">
        <p14:creationId xmlns:p14="http://schemas.microsoft.com/office/powerpoint/2010/main" val="217295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Closing slide with logo, website, and social media icons.</a:t>
            </a:r>
          </a:p>
        </p:txBody>
      </p:sp>
      <p:sp>
        <p:nvSpPr>
          <p:cNvPr id="4" name="Slide Number Placeholder 3"/>
          <p:cNvSpPr>
            <a:spLocks noGrp="1"/>
          </p:cNvSpPr>
          <p:nvPr>
            <p:ph type="sldNum" sz="quarter" idx="5"/>
          </p:nvPr>
        </p:nvSpPr>
        <p:spPr/>
        <p:txBody>
          <a:bodyPr/>
          <a:lstStyle/>
          <a:p>
            <a:fld id="{828A12B1-32C2-4F42-B4CB-44B0B1889714}" type="slidenum">
              <a:rPr lang="en-GB" smtClean="0"/>
              <a:t>14</a:t>
            </a:fld>
            <a:endParaRPr lang="en-GB"/>
          </a:p>
        </p:txBody>
      </p:sp>
    </p:spTree>
    <p:extLst>
      <p:ext uri="{BB962C8B-B14F-4D97-AF65-F5344CB8AC3E}">
        <p14:creationId xmlns:p14="http://schemas.microsoft.com/office/powerpoint/2010/main" val="330331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1B9DE-9EAA-860C-0584-6CCB26F4A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46A85-A6FF-F21D-250B-46C2214A3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8E13E-EB3C-53A1-D60A-A1290C53E0CA}"/>
              </a:ext>
            </a:extLst>
          </p:cNvPr>
          <p:cNvSpPr>
            <a:spLocks noGrp="1"/>
          </p:cNvSpPr>
          <p:nvPr>
            <p:ph type="body" idx="1"/>
          </p:nvPr>
        </p:nvSpPr>
        <p:spPr/>
        <p:txBody>
          <a:bodyPr/>
          <a:lstStyle/>
          <a:p>
            <a:r>
              <a:rPr lang="en-GB"/>
              <a:t>Small image slide with title and text. All fonts to be Impact or Cambria. Don’t change font size – use multiple slides if required. </a:t>
            </a:r>
          </a:p>
        </p:txBody>
      </p:sp>
      <p:sp>
        <p:nvSpPr>
          <p:cNvPr id="4" name="Slide Number Placeholder 3">
            <a:extLst>
              <a:ext uri="{FF2B5EF4-FFF2-40B4-BE49-F238E27FC236}">
                <a16:creationId xmlns:a16="http://schemas.microsoft.com/office/drawing/2014/main" id="{1C162C33-AF56-DB1F-B679-0B515069C64B}"/>
              </a:ext>
            </a:extLst>
          </p:cNvPr>
          <p:cNvSpPr>
            <a:spLocks noGrp="1"/>
          </p:cNvSpPr>
          <p:nvPr>
            <p:ph type="sldNum" sz="quarter" idx="5"/>
          </p:nvPr>
        </p:nvSpPr>
        <p:spPr/>
        <p:txBody>
          <a:bodyPr/>
          <a:lstStyle/>
          <a:p>
            <a:fld id="{828A12B1-32C2-4F42-B4CB-44B0B1889714}" type="slidenum">
              <a:rPr lang="en-GB" smtClean="0"/>
              <a:t>3</a:t>
            </a:fld>
            <a:endParaRPr lang="en-GB"/>
          </a:p>
        </p:txBody>
      </p:sp>
    </p:spTree>
    <p:extLst>
      <p:ext uri="{BB962C8B-B14F-4D97-AF65-F5344CB8AC3E}">
        <p14:creationId xmlns:p14="http://schemas.microsoft.com/office/powerpoint/2010/main" val="9721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4</a:t>
            </a:fld>
            <a:endParaRPr lang="en-GB"/>
          </a:p>
        </p:txBody>
      </p:sp>
    </p:spTree>
    <p:extLst>
      <p:ext uri="{BB962C8B-B14F-4D97-AF65-F5344CB8AC3E}">
        <p14:creationId xmlns:p14="http://schemas.microsoft.com/office/powerpoint/2010/main" val="239315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5</a:t>
            </a:fld>
            <a:endParaRPr lang="en-GB"/>
          </a:p>
        </p:txBody>
      </p:sp>
    </p:spTree>
    <p:extLst>
      <p:ext uri="{BB962C8B-B14F-4D97-AF65-F5344CB8AC3E}">
        <p14:creationId xmlns:p14="http://schemas.microsoft.com/office/powerpoint/2010/main" val="252886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Bible passage slide with small image if required. Don’t change font size – use multiple slides if required. All fonts to be Impact or Cambria.</a:t>
            </a:r>
          </a:p>
        </p:txBody>
      </p:sp>
      <p:sp>
        <p:nvSpPr>
          <p:cNvPr id="4" name="Slide Number Placeholder 3"/>
          <p:cNvSpPr>
            <a:spLocks noGrp="1"/>
          </p:cNvSpPr>
          <p:nvPr>
            <p:ph type="sldNum" sz="quarter" idx="5"/>
          </p:nvPr>
        </p:nvSpPr>
        <p:spPr/>
        <p:txBody>
          <a:bodyPr/>
          <a:lstStyle/>
          <a:p>
            <a:fld id="{828A12B1-32C2-4F42-B4CB-44B0B1889714}" type="slidenum">
              <a:rPr lang="en-GB" smtClean="0"/>
              <a:t>6</a:t>
            </a:fld>
            <a:endParaRPr lang="en-GB"/>
          </a:p>
        </p:txBody>
      </p:sp>
    </p:spTree>
    <p:extLst>
      <p:ext uri="{BB962C8B-B14F-4D97-AF65-F5344CB8AC3E}">
        <p14:creationId xmlns:p14="http://schemas.microsoft.com/office/powerpoint/2010/main" val="40269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Bible passage slide with small image if required. Don’t change font size – use multiple slides if required. All fonts to be Impact or Cambria.</a:t>
            </a:r>
          </a:p>
        </p:txBody>
      </p:sp>
      <p:sp>
        <p:nvSpPr>
          <p:cNvPr id="4" name="Slide Number Placeholder 3"/>
          <p:cNvSpPr>
            <a:spLocks noGrp="1"/>
          </p:cNvSpPr>
          <p:nvPr>
            <p:ph type="sldNum" sz="quarter" idx="5"/>
          </p:nvPr>
        </p:nvSpPr>
        <p:spPr/>
        <p:txBody>
          <a:bodyPr/>
          <a:lstStyle/>
          <a:p>
            <a:fld id="{828A12B1-32C2-4F42-B4CB-44B0B1889714}" type="slidenum">
              <a:rPr lang="en-GB" smtClean="0"/>
              <a:t>7</a:t>
            </a:fld>
            <a:endParaRPr lang="en-GB"/>
          </a:p>
        </p:txBody>
      </p:sp>
    </p:spTree>
    <p:extLst>
      <p:ext uri="{BB962C8B-B14F-4D97-AF65-F5344CB8AC3E}">
        <p14:creationId xmlns:p14="http://schemas.microsoft.com/office/powerpoint/2010/main" val="260088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FB86B-3FED-F05E-B6BB-6B705D1DE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4D794-D251-E01D-B0C5-A71DAC815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090FB-F94A-D785-DDDC-744F26D4678A}"/>
              </a:ext>
            </a:extLst>
          </p:cNvPr>
          <p:cNvSpPr>
            <a:spLocks noGrp="1"/>
          </p:cNvSpPr>
          <p:nvPr>
            <p:ph type="body" idx="1"/>
          </p:nvPr>
        </p:nvSpPr>
        <p:spPr/>
        <p:txBody>
          <a:bodyPr/>
          <a:lstStyle/>
          <a:p>
            <a:r>
              <a:rPr lang="en-GB"/>
              <a:t>Bible passage slide with small image if required. Don’t change font size – use multiple slides if required. All fonts to be Impact or Cambria.</a:t>
            </a:r>
          </a:p>
        </p:txBody>
      </p:sp>
      <p:sp>
        <p:nvSpPr>
          <p:cNvPr id="4" name="Slide Number Placeholder 3">
            <a:extLst>
              <a:ext uri="{FF2B5EF4-FFF2-40B4-BE49-F238E27FC236}">
                <a16:creationId xmlns:a16="http://schemas.microsoft.com/office/drawing/2014/main" id="{A08AEA25-5816-BC02-4409-9743CBE41C57}"/>
              </a:ext>
            </a:extLst>
          </p:cNvPr>
          <p:cNvSpPr>
            <a:spLocks noGrp="1"/>
          </p:cNvSpPr>
          <p:nvPr>
            <p:ph type="sldNum" sz="quarter" idx="5"/>
          </p:nvPr>
        </p:nvSpPr>
        <p:spPr/>
        <p:txBody>
          <a:bodyPr/>
          <a:lstStyle/>
          <a:p>
            <a:fld id="{828A12B1-32C2-4F42-B4CB-44B0B1889714}" type="slidenum">
              <a:rPr lang="en-GB" smtClean="0"/>
              <a:t>8</a:t>
            </a:fld>
            <a:endParaRPr lang="en-GB"/>
          </a:p>
        </p:txBody>
      </p:sp>
    </p:spTree>
    <p:extLst>
      <p:ext uri="{BB962C8B-B14F-4D97-AF65-F5344CB8AC3E}">
        <p14:creationId xmlns:p14="http://schemas.microsoft.com/office/powerpoint/2010/main" val="245892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BF0A-24B4-C84A-7A5A-9DC16CD7F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2388B-75AE-954D-288F-66231784B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A32C5-F4C9-D136-F748-C133307FA7ED}"/>
              </a:ext>
            </a:extLst>
          </p:cNvPr>
          <p:cNvSpPr>
            <a:spLocks noGrp="1"/>
          </p:cNvSpPr>
          <p:nvPr>
            <p:ph type="body" idx="1"/>
          </p:nvPr>
        </p:nvSpPr>
        <p:spPr/>
        <p:txBody>
          <a:bodyPr/>
          <a:lstStyle/>
          <a:p>
            <a:r>
              <a:rPr lang="en-GB"/>
              <a:t>Bible passage slide with small image if required. Don’t change font size – use multiple slides if required. All fonts to be Impact or Cambria.</a:t>
            </a:r>
          </a:p>
        </p:txBody>
      </p:sp>
      <p:sp>
        <p:nvSpPr>
          <p:cNvPr id="4" name="Slide Number Placeholder 3">
            <a:extLst>
              <a:ext uri="{FF2B5EF4-FFF2-40B4-BE49-F238E27FC236}">
                <a16:creationId xmlns:a16="http://schemas.microsoft.com/office/drawing/2014/main" id="{F3C44789-638F-CF88-6791-5663E74FFBB8}"/>
              </a:ext>
            </a:extLst>
          </p:cNvPr>
          <p:cNvSpPr>
            <a:spLocks noGrp="1"/>
          </p:cNvSpPr>
          <p:nvPr>
            <p:ph type="sldNum" sz="quarter" idx="5"/>
          </p:nvPr>
        </p:nvSpPr>
        <p:spPr/>
        <p:txBody>
          <a:bodyPr/>
          <a:lstStyle/>
          <a:p>
            <a:fld id="{828A12B1-32C2-4F42-B4CB-44B0B1889714}" type="slidenum">
              <a:rPr lang="en-GB" smtClean="0"/>
              <a:t>9</a:t>
            </a:fld>
            <a:endParaRPr lang="en-GB"/>
          </a:p>
        </p:txBody>
      </p:sp>
    </p:spTree>
    <p:extLst>
      <p:ext uri="{BB962C8B-B14F-4D97-AF65-F5344CB8AC3E}">
        <p14:creationId xmlns:p14="http://schemas.microsoft.com/office/powerpoint/2010/main" val="349455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E1B43-0E98-838A-B1EA-FC9B9FF75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09A09-4710-0E3F-2A49-983CD781B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7EB65-C318-E4FB-F7BB-F9511B07E517}"/>
              </a:ext>
            </a:extLst>
          </p:cNvPr>
          <p:cNvSpPr>
            <a:spLocks noGrp="1"/>
          </p:cNvSpPr>
          <p:nvPr>
            <p:ph type="body" idx="1"/>
          </p:nvPr>
        </p:nvSpPr>
        <p:spPr/>
        <p:txBody>
          <a:bodyPr/>
          <a:lstStyle/>
          <a:p>
            <a:r>
              <a:rPr lang="en-GB"/>
              <a:t>Bible passage slide with small image if required. Don’t change font size – use multiple slides if required. All fonts to be Impact or Cambria.</a:t>
            </a:r>
          </a:p>
        </p:txBody>
      </p:sp>
      <p:sp>
        <p:nvSpPr>
          <p:cNvPr id="4" name="Slide Number Placeholder 3">
            <a:extLst>
              <a:ext uri="{FF2B5EF4-FFF2-40B4-BE49-F238E27FC236}">
                <a16:creationId xmlns:a16="http://schemas.microsoft.com/office/drawing/2014/main" id="{AB354CED-738D-8A45-ABAA-4E4356D0AAD4}"/>
              </a:ext>
            </a:extLst>
          </p:cNvPr>
          <p:cNvSpPr>
            <a:spLocks noGrp="1"/>
          </p:cNvSpPr>
          <p:nvPr>
            <p:ph type="sldNum" sz="quarter" idx="5"/>
          </p:nvPr>
        </p:nvSpPr>
        <p:spPr/>
        <p:txBody>
          <a:bodyPr/>
          <a:lstStyle/>
          <a:p>
            <a:fld id="{828A12B1-32C2-4F42-B4CB-44B0B1889714}" type="slidenum">
              <a:rPr lang="en-GB" smtClean="0"/>
              <a:t>10</a:t>
            </a:fld>
            <a:endParaRPr lang="en-GB"/>
          </a:p>
        </p:txBody>
      </p:sp>
    </p:spTree>
    <p:extLst>
      <p:ext uri="{BB962C8B-B14F-4D97-AF65-F5344CB8AC3E}">
        <p14:creationId xmlns:p14="http://schemas.microsoft.com/office/powerpoint/2010/main" val="12103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4BAE-5B94-A75D-2B2E-4EF1903905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B55ECE-99EB-8710-CB04-6B2B1C802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AC4E92-CF1D-7EB5-1621-71FBE74F9AC0}"/>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5E564959-CD1B-5FA7-B7B7-1C59B0380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23FB4-51DB-65C6-C4DB-E0B1C6B4FFCC}"/>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34576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5953-DD67-9E39-2E5B-319E0E08DF8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51283F-B9E2-1B08-E448-36989D22775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1E185F-1A20-5FA1-AF51-7F5E7F92F9CD}"/>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C8D61355-EEC5-B927-E1F8-F660449B0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87E0D-0008-E591-23EE-FB231ED1B05D}"/>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36019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B6DD38-6DE3-C54A-4FF9-B037DFC296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807393-2641-7C90-CF33-92C59EDD2F0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E7F139-3BE6-C28F-0369-4570C40147C8}"/>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D4385278-1F00-0A64-979A-1B7909519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18E7B-EAFD-A2D1-4BDB-28FE885052F6}"/>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1404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DB0E-B994-48CE-F4D5-494F5E14AE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CAC775-8D1A-0960-7D32-0DA93654D2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BEDD53-23F8-8CC0-89FF-E09B7D22DB17}"/>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CEB5A5F6-9504-53AA-EE2D-5F0398677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D531B-C9FD-2247-07E4-EE76EE6B64E1}"/>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85659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D0CE-30C1-BC15-5242-0D551050C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00BF90-FAF0-0E22-B650-FB48D5B59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5450F6-9F92-6CFB-038D-A40D8FBAA567}"/>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93058C98-AE5A-E0CF-D4A6-A38EC62F8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31FC4-CC3A-8115-3E47-08F0D94B53C2}"/>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44400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A844-9922-D427-A665-740C020C28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62CC53-C451-D496-D493-9F7601AF56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DBD985-1209-99DB-B069-0463B140E0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72EA2D0-175D-317F-C6B6-39F546C7A2D0}"/>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6" name="Footer Placeholder 5">
            <a:extLst>
              <a:ext uri="{FF2B5EF4-FFF2-40B4-BE49-F238E27FC236}">
                <a16:creationId xmlns:a16="http://schemas.microsoft.com/office/drawing/2014/main" id="{7977AA48-69F8-3620-1363-ABCE2FDBC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44E8A-0778-77A6-A0DB-DCFB7DF95FE0}"/>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84891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8C41-C9E9-8238-638B-96F97293410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55A7E4-4778-4176-5064-9DC9F23A6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35DD56-3A9E-7154-CD7F-B334BA0D55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3A106BF-8E04-4F97-5794-FE0DD5B9E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F76ABF-6A49-09AD-ECFC-EC5A2F815C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66A8D3-87E5-EC4E-4BFF-7931EE10500D}"/>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8" name="Footer Placeholder 7">
            <a:extLst>
              <a:ext uri="{FF2B5EF4-FFF2-40B4-BE49-F238E27FC236}">
                <a16:creationId xmlns:a16="http://schemas.microsoft.com/office/drawing/2014/main" id="{CCB52544-C63B-6A6C-1208-87DBC099C1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36721-F1A6-9E3B-39DC-854807FB1DD3}"/>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225198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9DAE-7E5C-72C0-268A-77032E67443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68F716-C0AD-E3E3-CDC4-1897188B05AA}"/>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4" name="Footer Placeholder 3">
            <a:extLst>
              <a:ext uri="{FF2B5EF4-FFF2-40B4-BE49-F238E27FC236}">
                <a16:creationId xmlns:a16="http://schemas.microsoft.com/office/drawing/2014/main" id="{8D88785B-55C0-3CA8-ABD1-10AAE28FB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76D336-4D8D-04D6-B69D-AFD8585825A9}"/>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219378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4A885-A63A-28AC-8063-BE66B4C9AEEE}"/>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3" name="Footer Placeholder 2">
            <a:extLst>
              <a:ext uri="{FF2B5EF4-FFF2-40B4-BE49-F238E27FC236}">
                <a16:creationId xmlns:a16="http://schemas.microsoft.com/office/drawing/2014/main" id="{F5719E14-BB58-5F36-7470-E76EDA752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238255-A29B-0A38-773D-1195D42FD839}"/>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67639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69A3-B8FE-D0D9-D601-D2C22BD1C0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444A6C-6FC8-D2F8-C26B-6E54E4020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4A3B05D-ECC6-56AE-FD7A-FCC2131B9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DCBBF0-2140-02C3-5B7F-DFDA6C050B38}"/>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6" name="Footer Placeholder 5">
            <a:extLst>
              <a:ext uri="{FF2B5EF4-FFF2-40B4-BE49-F238E27FC236}">
                <a16:creationId xmlns:a16="http://schemas.microsoft.com/office/drawing/2014/main" id="{4E85DA04-C1B8-B301-C077-2E79965B0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CA8F7-8FE9-1F68-BB56-36E14DB0CC54}"/>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417238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713-8B2A-4EED-E97A-70BCD48F0C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D7D8D9D-EBB5-513C-E856-FE9C3211B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1500C-C640-1A02-C362-E1F087A83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1B0E56-CD95-21CF-3A78-1E78F8CF6164}"/>
              </a:ext>
            </a:extLst>
          </p:cNvPr>
          <p:cNvSpPr>
            <a:spLocks noGrp="1"/>
          </p:cNvSpPr>
          <p:nvPr>
            <p:ph type="dt" sz="half" idx="10"/>
          </p:nvPr>
        </p:nvSpPr>
        <p:spPr/>
        <p:txBody>
          <a:bodyPr/>
          <a:lstStyle/>
          <a:p>
            <a:fld id="{00572068-56DF-9641-B83D-E07190F72913}" type="datetimeFigureOut">
              <a:rPr lang="en-US" smtClean="0"/>
              <a:t>10/3/2025</a:t>
            </a:fld>
            <a:endParaRPr lang="en-US"/>
          </a:p>
        </p:txBody>
      </p:sp>
      <p:sp>
        <p:nvSpPr>
          <p:cNvPr id="6" name="Footer Placeholder 5">
            <a:extLst>
              <a:ext uri="{FF2B5EF4-FFF2-40B4-BE49-F238E27FC236}">
                <a16:creationId xmlns:a16="http://schemas.microsoft.com/office/drawing/2014/main" id="{3BCAC0C8-310D-5E38-906D-AC494C5F4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54F9C-B046-FD09-9FF5-8FC9A3179E45}"/>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65570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50DEB-6706-A3EF-92E4-340DD1516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F370F8-6627-DCCC-613D-A36D49729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4045AC-B016-034D-F53B-7C90B4881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72068-56DF-9641-B83D-E07190F72913}" type="datetimeFigureOut">
              <a:rPr lang="en-US" smtClean="0"/>
              <a:t>10/3/2025</a:t>
            </a:fld>
            <a:endParaRPr lang="en-US"/>
          </a:p>
        </p:txBody>
      </p:sp>
      <p:sp>
        <p:nvSpPr>
          <p:cNvPr id="5" name="Footer Placeholder 4">
            <a:extLst>
              <a:ext uri="{FF2B5EF4-FFF2-40B4-BE49-F238E27FC236}">
                <a16:creationId xmlns:a16="http://schemas.microsoft.com/office/drawing/2014/main" id="{1FBF459A-84FB-2380-6346-2C6BC5A93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1D8523-0506-31B5-2CD1-1BA81E3F1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4DB82-D100-C843-9D3A-77CF376B0C6E}" type="slidenum">
              <a:rPr lang="en-US" smtClean="0"/>
              <a:t>‹#›</a:t>
            </a:fld>
            <a:endParaRPr lang="en-US"/>
          </a:p>
        </p:txBody>
      </p:sp>
    </p:spTree>
    <p:extLst>
      <p:ext uri="{BB962C8B-B14F-4D97-AF65-F5344CB8AC3E}">
        <p14:creationId xmlns:p14="http://schemas.microsoft.com/office/powerpoint/2010/main" val="3067847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glasses praying&#10;&#10;AI-generated content may be incorrect.">
            <a:extLst>
              <a:ext uri="{FF2B5EF4-FFF2-40B4-BE49-F238E27FC236}">
                <a16:creationId xmlns:a16="http://schemas.microsoft.com/office/drawing/2014/main" id="{45045174-7E74-4B4D-AB37-BA81BAD602B1}"/>
              </a:ext>
            </a:extLst>
          </p:cNvPr>
          <p:cNvPicPr>
            <a:picLocks noChangeAspect="1"/>
          </p:cNvPicPr>
          <p:nvPr/>
        </p:nvPicPr>
        <p:blipFill>
          <a:blip r:embed="rId2"/>
          <a:stretch>
            <a:fillRect/>
          </a:stretch>
        </p:blipFill>
        <p:spPr>
          <a:xfrm>
            <a:off x="761" y="-160256"/>
            <a:ext cx="12190477" cy="7018256"/>
          </a:xfrm>
          <a:prstGeom prst="rect">
            <a:avLst/>
          </a:prstGeom>
        </p:spPr>
      </p:pic>
    </p:spTree>
    <p:extLst>
      <p:ext uri="{BB962C8B-B14F-4D97-AF65-F5344CB8AC3E}">
        <p14:creationId xmlns:p14="http://schemas.microsoft.com/office/powerpoint/2010/main" val="212337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8C22-D2DC-BD7E-7E68-9C5CF3A62DE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287EA56-EABA-D047-E0CD-93699E03F726}"/>
              </a:ext>
            </a:extLst>
          </p:cNvPr>
          <p:cNvGrpSpPr/>
          <p:nvPr/>
        </p:nvGrpSpPr>
        <p:grpSpPr>
          <a:xfrm>
            <a:off x="0" y="0"/>
            <a:ext cx="12192000" cy="6858000"/>
            <a:chOff x="0" y="0"/>
            <a:chExt cx="12192000" cy="6858000"/>
          </a:xfrm>
        </p:grpSpPr>
        <p:pic>
          <p:nvPicPr>
            <p:cNvPr id="8" name="Picture 7" descr="A picture containing person&#10;&#10;Description automatically generated">
              <a:extLst>
                <a:ext uri="{FF2B5EF4-FFF2-40B4-BE49-F238E27FC236}">
                  <a16:creationId xmlns:a16="http://schemas.microsoft.com/office/drawing/2014/main" id="{49913FB2-2BDA-6055-EEB0-C2B28670E9DB}"/>
                </a:ext>
              </a:extLst>
            </p:cNvPr>
            <p:cNvPicPr>
              <a:picLocks noChangeAspect="1"/>
            </p:cNvPicPr>
            <p:nvPr/>
          </p:nvPicPr>
          <p:blipFill rotWithShape="1">
            <a:blip r:embed="rId3">
              <a:extLst>
                <a:ext uri="{28A0092B-C50C-407E-A947-70E740481C1C}">
                  <a14:useLocalDpi xmlns:a14="http://schemas.microsoft.com/office/drawing/2010/main" val="0"/>
                </a:ext>
              </a:extLst>
            </a:blip>
            <a:srcRect l="41561" t="2293" r="22641" b="-2293"/>
            <a:stretch>
              <a:fillRect/>
            </a:stretch>
          </p:blipFill>
          <p:spPr>
            <a:xfrm>
              <a:off x="9263737" y="0"/>
              <a:ext cx="2928263" cy="5459168"/>
            </a:xfrm>
            <a:prstGeom prst="rect">
              <a:avLst/>
            </a:prstGeom>
          </p:spPr>
        </p:pic>
        <p:sp>
          <p:nvSpPr>
            <p:cNvPr id="7" name="TextBox 6">
              <a:extLst>
                <a:ext uri="{FF2B5EF4-FFF2-40B4-BE49-F238E27FC236}">
                  <a16:creationId xmlns:a16="http://schemas.microsoft.com/office/drawing/2014/main" id="{6DD6B26D-EBEF-0F27-81C4-B93E764A7C3B}"/>
                </a:ext>
              </a:extLst>
            </p:cNvPr>
            <p:cNvSpPr txBox="1"/>
            <p:nvPr/>
          </p:nvSpPr>
          <p:spPr>
            <a:xfrm>
              <a:off x="520486" y="1862926"/>
              <a:ext cx="8097331" cy="240065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a:latin typeface="Cambria" panose="02040503050406030204" pitchFamily="18" charset="0"/>
                  <a:ea typeface="Cambria" panose="02040503050406030204" pitchFamily="18" charset="0"/>
                </a:rPr>
                <a:t>Pray for Christian pastors in many other countries around the world such as Iran, Eritrea, Nigeria, Laos and Algeria who face daily discrimination, threats of violence, and arrest. Pray that God will sustain their faith and protect their churches.</a:t>
              </a:r>
            </a:p>
            <a:p>
              <a:pPr marL="342900" indent="-342900">
                <a:spcAft>
                  <a:spcPts val="1200"/>
                </a:spcAft>
                <a:buFont typeface="Arial" panose="020B0604020202020204" pitchFamily="34" charset="0"/>
                <a:buChar char="•"/>
              </a:pPr>
              <a:r>
                <a:rPr lang="en-GB" sz="2000">
                  <a:latin typeface="Cambria" panose="02040503050406030204" pitchFamily="18" charset="0"/>
                  <a:ea typeface="Cambria" panose="02040503050406030204" pitchFamily="18" charset="0"/>
                </a:rPr>
                <a:t>Pray for the church and its leaders in the UK. Pray that we would make the most of the freedom we have to worship God, share the gospel, and grow our church communities.</a:t>
              </a:r>
            </a:p>
          </p:txBody>
        </p:sp>
        <p:pic>
          <p:nvPicPr>
            <p:cNvPr id="10" name="Picture 9" descr="A picture containing text, screenshot, font, graphic design&#10;&#10;Description automatically generated">
              <a:extLst>
                <a:ext uri="{FF2B5EF4-FFF2-40B4-BE49-F238E27FC236}">
                  <a16:creationId xmlns:a16="http://schemas.microsoft.com/office/drawing/2014/main" id="{FAA176E1-AA8F-DE02-C66C-3E7EBF379B1E}"/>
                </a:ext>
              </a:extLst>
            </p:cNvPr>
            <p:cNvPicPr>
              <a:picLocks noChangeAspect="1"/>
            </p:cNvPicPr>
            <p:nvPr/>
          </p:nvPicPr>
          <p:blipFill>
            <a:blip r:embed="rId4"/>
            <a:stretch>
              <a:fillRect/>
            </a:stretch>
          </p:blipFill>
          <p:spPr>
            <a:xfrm>
              <a:off x="0" y="5334000"/>
              <a:ext cx="12192000" cy="152400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9821A82B-90F4-3736-DB43-609F6B175410}"/>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354C5E47-094F-895C-E458-DA91DA66341C}"/>
                </a:ext>
              </a:extLst>
            </p:cNvPr>
            <p:cNvPicPr>
              <a:picLocks noChangeAspect="1"/>
            </p:cNvPicPr>
            <p:nvPr/>
          </p:nvPicPr>
          <p:blipFill>
            <a:blip r:embed="rId6"/>
            <a:stretch>
              <a:fillRect/>
            </a:stretch>
          </p:blipFill>
          <p:spPr>
            <a:xfrm>
              <a:off x="520486" y="413820"/>
              <a:ext cx="6012290" cy="1142242"/>
            </a:xfrm>
            <a:prstGeom prst="rect">
              <a:avLst/>
            </a:prstGeom>
          </p:spPr>
        </p:pic>
      </p:grpSp>
    </p:spTree>
    <p:extLst>
      <p:ext uri="{BB962C8B-B14F-4D97-AF65-F5344CB8AC3E}">
        <p14:creationId xmlns:p14="http://schemas.microsoft.com/office/powerpoint/2010/main" val="3626527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64267A-FF95-E602-BB01-9C8F0933FA48}"/>
              </a:ext>
            </a:extLst>
          </p:cNvPr>
          <p:cNvGrpSpPr/>
          <p:nvPr/>
        </p:nvGrpSpPr>
        <p:grpSpPr>
          <a:xfrm>
            <a:off x="0" y="0"/>
            <a:ext cx="12192000" cy="6858000"/>
            <a:chOff x="0" y="0"/>
            <a:chExt cx="12192000" cy="6858000"/>
          </a:xfrm>
        </p:grpSpPr>
        <p:pic>
          <p:nvPicPr>
            <p:cNvPr id="6" name="Picture 5" descr="A map of the world with red and yellow colors&#10;&#10;AI-generated content may be incorrect.">
              <a:extLst>
                <a:ext uri="{FF2B5EF4-FFF2-40B4-BE49-F238E27FC236}">
                  <a16:creationId xmlns:a16="http://schemas.microsoft.com/office/drawing/2014/main" id="{5EA364EA-AD4F-9014-D87E-BBE4F6D2AD89}"/>
                </a:ext>
              </a:extLst>
            </p:cNvPr>
            <p:cNvPicPr>
              <a:picLocks noChangeAspect="1"/>
            </p:cNvPicPr>
            <p:nvPr/>
          </p:nvPicPr>
          <p:blipFill>
            <a:blip r:embed="rId3"/>
            <a:srcRect l="22410" t="15989" r="31770" b="15517"/>
            <a:stretch>
              <a:fillRect/>
            </a:stretch>
          </p:blipFill>
          <p:spPr>
            <a:xfrm>
              <a:off x="7145517" y="0"/>
              <a:ext cx="5046483" cy="5334000"/>
            </a:xfrm>
            <a:prstGeom prst="rect">
              <a:avLst/>
            </a:prstGeom>
          </p:spPr>
        </p:pic>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4"/>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80F296BD-AF7D-4A0F-8B6F-15851323D297}"/>
                </a:ext>
              </a:extLst>
            </p:cNvPr>
            <p:cNvSpPr txBox="1"/>
            <p:nvPr/>
          </p:nvSpPr>
          <p:spPr>
            <a:xfrm>
              <a:off x="520486" y="1975349"/>
              <a:ext cx="5927448" cy="2215991"/>
            </a:xfrm>
            <a:prstGeom prst="rect">
              <a:avLst/>
            </a:prstGeom>
            <a:noFill/>
          </p:spPr>
          <p:txBody>
            <a:bodyPr wrap="square" rtlCol="0">
              <a:spAutoFit/>
            </a:bodyPr>
            <a:lstStyle/>
            <a:p>
              <a:r>
                <a:rPr lang="en-GB" sz="2200">
                  <a:latin typeface="Cambria" panose="02040503050406030204" pitchFamily="18" charset="0"/>
                  <a:ea typeface="Cambria" panose="02040503050406030204" pitchFamily="18" charset="0"/>
                </a:rPr>
                <a:t>Through our network of international partners </a:t>
              </a:r>
              <a:r>
                <a:rPr lang="en-GB" sz="2400" b="1">
                  <a:solidFill>
                    <a:srgbClr val="378A98"/>
                  </a:solidFill>
                  <a:latin typeface="Cambria" panose="02040503050406030204" pitchFamily="18" charset="0"/>
                  <a:ea typeface="Cambria" panose="02040503050406030204" pitchFamily="18" charset="0"/>
                </a:rPr>
                <a:t>Release International</a:t>
              </a:r>
              <a:r>
                <a:rPr lang="en-GB" sz="2400">
                  <a:latin typeface="Cambria" panose="02040503050406030204" pitchFamily="18" charset="0"/>
                  <a:ea typeface="Cambria" panose="02040503050406030204" pitchFamily="18" charset="0"/>
                </a:rPr>
                <a:t> </a:t>
              </a:r>
              <a:r>
                <a:rPr lang="en-GB" sz="2200">
                  <a:latin typeface="Cambria" panose="02040503050406030204" pitchFamily="18" charset="0"/>
                  <a:ea typeface="Cambria" panose="02040503050406030204" pitchFamily="18" charset="0"/>
                </a:rPr>
                <a:t>is helping to support persecuted Christian pastors and their families </a:t>
              </a:r>
              <a:r>
                <a:rPr lang="en-GB" sz="2400" b="1">
                  <a:solidFill>
                    <a:srgbClr val="378A98"/>
                  </a:solidFill>
                  <a:latin typeface="Cambria" panose="02040503050406030204" pitchFamily="18" charset="0"/>
                  <a:ea typeface="Cambria" panose="02040503050406030204" pitchFamily="18" charset="0"/>
                </a:rPr>
                <a:t>prayerfully, pastorally </a:t>
              </a:r>
              <a:r>
                <a:rPr lang="en-GB" sz="2200">
                  <a:latin typeface="Cambria" panose="02040503050406030204" pitchFamily="18" charset="0"/>
                  <a:ea typeface="Cambria" panose="02040503050406030204" pitchFamily="18" charset="0"/>
                </a:rPr>
                <a:t>and</a:t>
              </a:r>
              <a:r>
                <a:rPr lang="en-GB" sz="2400" b="1">
                  <a:solidFill>
                    <a:srgbClr val="378A98"/>
                  </a:solidFill>
                  <a:latin typeface="Cambria" panose="02040503050406030204" pitchFamily="18" charset="0"/>
                  <a:ea typeface="Cambria" panose="02040503050406030204" pitchFamily="18" charset="0"/>
                </a:rPr>
                <a:t> practically </a:t>
              </a:r>
              <a:r>
                <a:rPr lang="en-GB" sz="2200">
                  <a:latin typeface="Cambria" panose="02040503050406030204" pitchFamily="18" charset="0"/>
                  <a:ea typeface="Cambria" panose="02040503050406030204" pitchFamily="18" charset="0"/>
                </a:rPr>
                <a:t>in several countries across the world.</a:t>
              </a:r>
            </a:p>
            <a:p>
              <a:endParaRPr lang="en-GB" sz="2400">
                <a:latin typeface="Cambria" panose="02040503050406030204" pitchFamily="18" charset="0"/>
                <a:ea typeface="Cambria" panose="02040503050406030204" pitchFamily="18" charset="0"/>
              </a:endParaRPr>
            </a:p>
          </p:txBody>
        </p:sp>
        <p:pic>
          <p:nvPicPr>
            <p:cNvPr id="3" name="Picture 2" descr="A black and white logo&#10;&#10;AI-generated content may be incorrect.">
              <a:extLst>
                <a:ext uri="{FF2B5EF4-FFF2-40B4-BE49-F238E27FC236}">
                  <a16:creationId xmlns:a16="http://schemas.microsoft.com/office/drawing/2014/main" id="{6BF3DA5E-AE04-8D12-CB38-A75C3F4374A0}"/>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47A4063E-4997-79D8-F88A-79CDAEB64337}"/>
                </a:ext>
              </a:extLst>
            </p:cNvPr>
            <p:cNvPicPr>
              <a:picLocks noChangeAspect="1"/>
            </p:cNvPicPr>
            <p:nvPr/>
          </p:nvPicPr>
          <p:blipFill>
            <a:blip r:embed="rId6"/>
            <a:stretch>
              <a:fillRect/>
            </a:stretch>
          </p:blipFill>
          <p:spPr>
            <a:xfrm>
              <a:off x="520486" y="413820"/>
              <a:ext cx="6012290" cy="1142242"/>
            </a:xfrm>
            <a:prstGeom prst="rect">
              <a:avLst/>
            </a:prstGeom>
          </p:spPr>
        </p:pic>
      </p:grpSp>
    </p:spTree>
    <p:extLst>
      <p:ext uri="{BB962C8B-B14F-4D97-AF65-F5344CB8AC3E}">
        <p14:creationId xmlns:p14="http://schemas.microsoft.com/office/powerpoint/2010/main" val="462634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CF2A93-FAE3-4AA7-B8EB-22A11A2B565E}"/>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51A089A6-E047-4922-8600-CB30C554FF20}"/>
                </a:ext>
              </a:extLst>
            </p:cNvPr>
            <p:cNvPicPr>
              <a:picLocks noChangeAspect="1"/>
            </p:cNvPicPr>
            <p:nvPr/>
          </p:nvPicPr>
          <p:blipFill>
            <a:blip r:embed="rId3"/>
            <a:stretch>
              <a:fillRect/>
            </a:stretch>
          </p:blipFill>
          <p:spPr>
            <a:xfrm>
              <a:off x="430759" y="2457450"/>
              <a:ext cx="2146815" cy="2146815"/>
            </a:xfrm>
            <a:prstGeom prst="rect">
              <a:avLst/>
            </a:prstGeom>
          </p:spPr>
        </p:pic>
        <p:sp>
          <p:nvSpPr>
            <p:cNvPr id="5" name="TextBox 4">
              <a:extLst>
                <a:ext uri="{FF2B5EF4-FFF2-40B4-BE49-F238E27FC236}">
                  <a16:creationId xmlns:a16="http://schemas.microsoft.com/office/drawing/2014/main" id="{6F83E73C-44CF-45D2-9181-31F459738221}"/>
                </a:ext>
              </a:extLst>
            </p:cNvPr>
            <p:cNvSpPr txBox="1"/>
            <p:nvPr/>
          </p:nvSpPr>
          <p:spPr>
            <a:xfrm>
              <a:off x="568134" y="307186"/>
              <a:ext cx="4315968" cy="1261884"/>
            </a:xfrm>
            <a:prstGeom prst="rect">
              <a:avLst/>
            </a:prstGeom>
            <a:noFill/>
          </p:spPr>
          <p:txBody>
            <a:bodyPr wrap="square" rtlCol="0">
              <a:spAutoFit/>
            </a:bodyPr>
            <a:lstStyle/>
            <a:p>
              <a:r>
                <a:rPr lang="en-GB" sz="4400">
                  <a:highlight>
                    <a:srgbClr val="C0C0C0"/>
                  </a:highlight>
                  <a:latin typeface="Impact" panose="020B0806030902050204" pitchFamily="34" charset="0"/>
                  <a:ea typeface="Cambria" panose="02040503050406030204" pitchFamily="18" charset="0"/>
                </a:rPr>
                <a:t>KEEP PRAYING</a:t>
              </a:r>
            </a:p>
            <a:p>
              <a:pPr marL="457200" indent="-457200">
                <a:buFontTx/>
                <a:buChar char="-"/>
              </a:pPr>
              <a:endParaRPr lang="en-GB" sz="3200" b="1">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4"/>
            <a:stretch>
              <a:fillRect/>
            </a:stretch>
          </p:blipFill>
          <p:spPr>
            <a:xfrm>
              <a:off x="0" y="5334000"/>
              <a:ext cx="12192000" cy="1524000"/>
            </a:xfrm>
            <a:prstGeom prst="rect">
              <a:avLst/>
            </a:prstGeom>
          </p:spPr>
        </p:pic>
        <p:pic>
          <p:nvPicPr>
            <p:cNvPr id="14" name="Picture 13" descr="Text&#10;&#10;Description automatically generated">
              <a:extLst>
                <a:ext uri="{FF2B5EF4-FFF2-40B4-BE49-F238E27FC236}">
                  <a16:creationId xmlns:a16="http://schemas.microsoft.com/office/drawing/2014/main" id="{B6718D9D-F20E-41E3-A68A-70871668CAEE}"/>
                </a:ext>
              </a:extLst>
            </p:cNvPr>
            <p:cNvPicPr>
              <a:picLocks noChangeAspect="1"/>
            </p:cNvPicPr>
            <p:nvPr/>
          </p:nvPicPr>
          <p:blipFill rotWithShape="1">
            <a:blip r:embed="rId5"/>
            <a:srcRect l="14583" t="12145" r="11766" b="12266"/>
            <a:stretch/>
          </p:blipFill>
          <p:spPr>
            <a:xfrm>
              <a:off x="5105400" y="0"/>
              <a:ext cx="7086600" cy="5334000"/>
            </a:xfrm>
            <a:prstGeom prst="rect">
              <a:avLst/>
            </a:prstGeom>
          </p:spPr>
        </p:pic>
        <p:pic>
          <p:nvPicPr>
            <p:cNvPr id="15" name="Picture 14" descr="A person smiling in front of a brick wall&#10;&#10;Description automatically generated with medium confidence">
              <a:extLst>
                <a:ext uri="{FF2B5EF4-FFF2-40B4-BE49-F238E27FC236}">
                  <a16:creationId xmlns:a16="http://schemas.microsoft.com/office/drawing/2014/main" id="{878C337B-A430-40E2-940C-952FC2858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09982">
              <a:off x="8115722" y="3081939"/>
              <a:ext cx="1132110" cy="1607299"/>
            </a:xfrm>
            <a:prstGeom prst="rect">
              <a:avLst/>
            </a:prstGeom>
            <a:ln w="0">
              <a:solidFill>
                <a:schemeClr val="tx1">
                  <a:lumMod val="50000"/>
                  <a:lumOff val="50000"/>
                </a:schemeClr>
              </a:solidFill>
            </a:ln>
            <a:effectLst/>
          </p:spPr>
        </p:pic>
        <p:sp>
          <p:nvSpPr>
            <p:cNvPr id="17" name="TextBox 16">
              <a:extLst>
                <a:ext uri="{FF2B5EF4-FFF2-40B4-BE49-F238E27FC236}">
                  <a16:creationId xmlns:a16="http://schemas.microsoft.com/office/drawing/2014/main" id="{062977F6-2782-48D5-932C-C6C851648A17}"/>
                </a:ext>
              </a:extLst>
            </p:cNvPr>
            <p:cNvSpPr txBox="1"/>
            <p:nvPr/>
          </p:nvSpPr>
          <p:spPr>
            <a:xfrm>
              <a:off x="568134" y="1492593"/>
              <a:ext cx="4315968" cy="769441"/>
            </a:xfrm>
            <a:prstGeom prst="rect">
              <a:avLst/>
            </a:prstGeom>
            <a:noFill/>
          </p:spPr>
          <p:txBody>
            <a:bodyPr wrap="square" rtlCol="0">
              <a:spAutoFit/>
            </a:bodyPr>
            <a:lstStyle/>
            <a:p>
              <a:r>
                <a:rPr lang="en-GB" sz="2200">
                  <a:latin typeface="Cambria" panose="02040503050406030204" pitchFamily="18" charset="0"/>
                  <a:ea typeface="Cambria" panose="02040503050406030204" pitchFamily="18" charset="0"/>
                </a:rPr>
                <a:t>Sign up to receive our regular communications by post or email.</a:t>
              </a:r>
            </a:p>
          </p:txBody>
        </p:sp>
      </p:grpSp>
      <p:sp>
        <p:nvSpPr>
          <p:cNvPr id="4" name="TextBox 3">
            <a:extLst>
              <a:ext uri="{FF2B5EF4-FFF2-40B4-BE49-F238E27FC236}">
                <a16:creationId xmlns:a16="http://schemas.microsoft.com/office/drawing/2014/main" id="{C65534AF-5388-6C51-60EA-47F5F16E64BB}"/>
              </a:ext>
            </a:extLst>
          </p:cNvPr>
          <p:cNvSpPr txBox="1"/>
          <p:nvPr/>
        </p:nvSpPr>
        <p:spPr>
          <a:xfrm>
            <a:off x="499446" y="4617233"/>
            <a:ext cx="4453343" cy="430887"/>
          </a:xfrm>
          <a:prstGeom prst="rect">
            <a:avLst/>
          </a:prstGeom>
          <a:noFill/>
        </p:spPr>
        <p:txBody>
          <a:bodyPr wrap="square" rtlCol="0">
            <a:spAutoFit/>
          </a:bodyPr>
          <a:lstStyle/>
          <a:p>
            <a:r>
              <a:rPr lang="en-GB" sz="2200" b="1">
                <a:latin typeface="Cambria" panose="02040503050406030204" pitchFamily="18" charset="0"/>
                <a:ea typeface="Cambria" panose="02040503050406030204" pitchFamily="18" charset="0"/>
              </a:rPr>
              <a:t>www.releaseinternational.org</a:t>
            </a:r>
          </a:p>
        </p:txBody>
      </p:sp>
      <p:pic>
        <p:nvPicPr>
          <p:cNvPr id="6" name="Picture 5" descr="A black and white logo&#10;&#10;AI-generated content may be incorrect.">
            <a:extLst>
              <a:ext uri="{FF2B5EF4-FFF2-40B4-BE49-F238E27FC236}">
                <a16:creationId xmlns:a16="http://schemas.microsoft.com/office/drawing/2014/main" id="{AA28BF8B-F5DD-E0D8-44C7-D788CDC0B330}"/>
              </a:ext>
            </a:extLst>
          </p:cNvPr>
          <p:cNvPicPr>
            <a:picLocks noChangeAspect="1"/>
          </p:cNvPicPr>
          <p:nvPr/>
        </p:nvPicPr>
        <p:blipFill>
          <a:blip r:embed="rId7"/>
          <a:stretch>
            <a:fillRect/>
          </a:stretch>
        </p:blipFill>
        <p:spPr>
          <a:xfrm>
            <a:off x="337605" y="5560896"/>
            <a:ext cx="1453039" cy="1130293"/>
          </a:xfrm>
          <a:prstGeom prst="rect">
            <a:avLst/>
          </a:prstGeom>
        </p:spPr>
      </p:pic>
    </p:spTree>
    <p:extLst>
      <p:ext uri="{BB962C8B-B14F-4D97-AF65-F5344CB8AC3E}">
        <p14:creationId xmlns:p14="http://schemas.microsoft.com/office/powerpoint/2010/main" val="8853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2AD5C5-1118-BF1D-DB17-D98433F2CA12}"/>
              </a:ext>
            </a:extLst>
          </p:cNvPr>
          <p:cNvGrpSpPr/>
          <p:nvPr/>
        </p:nvGrpSpPr>
        <p:grpSpPr>
          <a:xfrm>
            <a:off x="0" y="0"/>
            <a:ext cx="12192000" cy="6858000"/>
            <a:chOff x="0" y="0"/>
            <a:chExt cx="12192000" cy="6858000"/>
          </a:xfrm>
        </p:grpSpPr>
        <p:grpSp>
          <p:nvGrpSpPr>
            <p:cNvPr id="6" name="Group 5">
              <a:extLst>
                <a:ext uri="{FF2B5EF4-FFF2-40B4-BE49-F238E27FC236}">
                  <a16:creationId xmlns:a16="http://schemas.microsoft.com/office/drawing/2014/main" id="{47A518A1-C6FA-416C-A3E1-E74D45BAF9FC}"/>
                </a:ext>
              </a:extLst>
            </p:cNvPr>
            <p:cNvGrpSpPr/>
            <p:nvPr/>
          </p:nvGrpSpPr>
          <p:grpSpPr>
            <a:xfrm>
              <a:off x="0" y="307186"/>
              <a:ext cx="12192000" cy="6550814"/>
              <a:chOff x="0" y="307186"/>
              <a:chExt cx="12192000" cy="6550814"/>
            </a:xfrm>
          </p:grpSpPr>
          <p:sp>
            <p:nvSpPr>
              <p:cNvPr id="5" name="TextBox 4">
                <a:extLst>
                  <a:ext uri="{FF2B5EF4-FFF2-40B4-BE49-F238E27FC236}">
                    <a16:creationId xmlns:a16="http://schemas.microsoft.com/office/drawing/2014/main" id="{6F83E73C-44CF-45D2-9181-31F459738221}"/>
                  </a:ext>
                </a:extLst>
              </p:cNvPr>
              <p:cNvSpPr txBox="1"/>
              <p:nvPr/>
            </p:nvSpPr>
            <p:spPr>
              <a:xfrm>
                <a:off x="568134" y="307186"/>
                <a:ext cx="4315968" cy="1415772"/>
              </a:xfrm>
              <a:prstGeom prst="rect">
                <a:avLst/>
              </a:prstGeom>
              <a:noFill/>
            </p:spPr>
            <p:txBody>
              <a:bodyPr wrap="square" rtlCol="0">
                <a:spAutoFit/>
              </a:bodyPr>
              <a:lstStyle/>
              <a:p>
                <a:r>
                  <a:rPr lang="en-GB" sz="4400">
                    <a:highlight>
                      <a:srgbClr val="C0C0C0"/>
                    </a:highlight>
                    <a:latin typeface="Impact" panose="020B0806030902050204" pitchFamily="34" charset="0"/>
                    <a:ea typeface="Cambria" panose="02040503050406030204" pitchFamily="18" charset="0"/>
                  </a:rPr>
                  <a:t>GIVE</a:t>
                </a:r>
                <a:r>
                  <a:rPr lang="en-GB" sz="5400">
                    <a:highlight>
                      <a:srgbClr val="C0C0C0"/>
                    </a:highlight>
                    <a:latin typeface="Impact" panose="020B0806030902050204" pitchFamily="34" charset="0"/>
                    <a:ea typeface="Cambria" panose="02040503050406030204" pitchFamily="18" charset="0"/>
                  </a:rPr>
                  <a:t> </a:t>
                </a:r>
              </a:p>
              <a:p>
                <a:pPr marL="457200" indent="-457200">
                  <a:buFontTx/>
                  <a:buChar char="-"/>
                </a:pPr>
                <a:endParaRPr lang="en-GB" sz="3200" b="1">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A2ED9956-03D9-4458-BDE8-46B9E6085128}"/>
                  </a:ext>
                </a:extLst>
              </p:cNvPr>
              <p:cNvSpPr txBox="1"/>
              <p:nvPr/>
            </p:nvSpPr>
            <p:spPr>
              <a:xfrm>
                <a:off x="568134" y="1523323"/>
                <a:ext cx="3900171" cy="769441"/>
              </a:xfrm>
              <a:prstGeom prst="rect">
                <a:avLst/>
              </a:prstGeom>
              <a:noFill/>
            </p:spPr>
            <p:txBody>
              <a:bodyPr wrap="square" rtlCol="0">
                <a:spAutoFit/>
              </a:bodyPr>
              <a:lstStyle/>
              <a:p>
                <a:r>
                  <a:rPr lang="en-GB" sz="2200">
                    <a:latin typeface="Cambria" panose="02040503050406030204" pitchFamily="18" charset="0"/>
                    <a:ea typeface="Cambria" panose="02040503050406030204" pitchFamily="18" charset="0"/>
                  </a:rPr>
                  <a:t>Could you help by making a financial gift today.</a:t>
                </a:r>
              </a:p>
            </p:txBody>
          </p:sp>
          <p:pic>
            <p:nvPicPr>
              <p:cNvPr id="4" name="Picture 3">
                <a:extLst>
                  <a:ext uri="{FF2B5EF4-FFF2-40B4-BE49-F238E27FC236}">
                    <a16:creationId xmlns:a16="http://schemas.microsoft.com/office/drawing/2014/main" id="{CCD88306-8157-459B-9D37-B596E6C87AE1}"/>
                  </a:ext>
                </a:extLst>
              </p:cNvPr>
              <p:cNvPicPr>
                <a:picLocks noChangeAspect="1"/>
              </p:cNvPicPr>
              <p:nvPr/>
            </p:nvPicPr>
            <p:blipFill>
              <a:blip r:embed="rId4"/>
              <a:stretch>
                <a:fillRect/>
              </a:stretch>
            </p:blipFill>
            <p:spPr>
              <a:xfrm>
                <a:off x="457298" y="2435704"/>
                <a:ext cx="2185549" cy="2185549"/>
              </a:xfrm>
              <a:prstGeom prst="rect">
                <a:avLst/>
              </a:prstGeom>
            </p:spPr>
          </p:pic>
        </p:grpSp>
        <p:sp>
          <p:nvSpPr>
            <p:cNvPr id="2" name="TextBox 1">
              <a:extLst>
                <a:ext uri="{FF2B5EF4-FFF2-40B4-BE49-F238E27FC236}">
                  <a16:creationId xmlns:a16="http://schemas.microsoft.com/office/drawing/2014/main" id="{F1686437-5DB4-8F97-EDAE-93626A2833EF}"/>
                </a:ext>
              </a:extLst>
            </p:cNvPr>
            <p:cNvSpPr txBox="1"/>
            <p:nvPr/>
          </p:nvSpPr>
          <p:spPr>
            <a:xfrm>
              <a:off x="499446" y="4617233"/>
              <a:ext cx="4689242" cy="430887"/>
            </a:xfrm>
            <a:prstGeom prst="rect">
              <a:avLst/>
            </a:prstGeom>
            <a:noFill/>
          </p:spPr>
          <p:txBody>
            <a:bodyPr wrap="square" rtlCol="0">
              <a:spAutoFit/>
            </a:bodyPr>
            <a:lstStyle/>
            <a:p>
              <a:r>
                <a:rPr lang="en-GB" sz="2200" b="1">
                  <a:latin typeface="Cambria" panose="02040503050406030204" pitchFamily="18" charset="0"/>
                  <a:ea typeface="Cambria" panose="02040503050406030204" pitchFamily="18" charset="0"/>
                </a:rPr>
                <a:t>www.releaseinternational.org</a:t>
              </a:r>
            </a:p>
          </p:txBody>
        </p:sp>
        <p:pic>
          <p:nvPicPr>
            <p:cNvPr id="7" name="Picture 6" descr="A black and white logo&#10;&#10;AI-generated content may be incorrect.">
              <a:extLst>
                <a:ext uri="{FF2B5EF4-FFF2-40B4-BE49-F238E27FC236}">
                  <a16:creationId xmlns:a16="http://schemas.microsoft.com/office/drawing/2014/main" id="{B789877E-682C-5F03-F3F5-5E646EBF85DD}"/>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9" name="Picture 8" descr="A person with a beard&#10;&#10;AI-generated content may be incorrect.">
              <a:extLst>
                <a:ext uri="{FF2B5EF4-FFF2-40B4-BE49-F238E27FC236}">
                  <a16:creationId xmlns:a16="http://schemas.microsoft.com/office/drawing/2014/main" id="{F21ECE6A-EE99-D19E-F51F-73F5EDE78A71}"/>
                </a:ext>
              </a:extLst>
            </p:cNvPr>
            <p:cNvPicPr>
              <a:picLocks noChangeAspect="1"/>
            </p:cNvPicPr>
            <p:nvPr/>
          </p:nvPicPr>
          <p:blipFill>
            <a:blip r:embed="rId6"/>
            <a:srcRect l="2336" r="22863"/>
            <a:stretch>
              <a:fillRect/>
            </a:stretch>
          </p:blipFill>
          <p:spPr>
            <a:xfrm>
              <a:off x="5105400" y="0"/>
              <a:ext cx="7086600" cy="5334000"/>
            </a:xfrm>
            <a:prstGeom prst="rect">
              <a:avLst/>
            </a:prstGeom>
          </p:spPr>
        </p:pic>
      </p:grpSp>
    </p:spTree>
    <p:extLst>
      <p:ext uri="{BB962C8B-B14F-4D97-AF65-F5344CB8AC3E}">
        <p14:creationId xmlns:p14="http://schemas.microsoft.com/office/powerpoint/2010/main" val="126952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78A98"/>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C4EA6A-7F2B-40A5-BDE4-BAD549ABF6A0}"/>
              </a:ext>
            </a:extLst>
          </p:cNvPr>
          <p:cNvGrpSpPr/>
          <p:nvPr/>
        </p:nvGrpSpPr>
        <p:grpSpPr>
          <a:xfrm>
            <a:off x="2218954" y="695305"/>
            <a:ext cx="7857496" cy="5682964"/>
            <a:chOff x="2218954" y="695305"/>
            <a:chExt cx="7857496" cy="5682964"/>
          </a:xfrm>
        </p:grpSpPr>
        <p:pic>
          <p:nvPicPr>
            <p:cNvPr id="3" name="Picture 2" descr="A white x on a black background&#10;&#10;Description automatically generated">
              <a:extLst>
                <a:ext uri="{FF2B5EF4-FFF2-40B4-BE49-F238E27FC236}">
                  <a16:creationId xmlns:a16="http://schemas.microsoft.com/office/drawing/2014/main" id="{BCB85FF2-FD5E-4F08-85D2-D9E364B212EF}"/>
                </a:ext>
              </a:extLst>
            </p:cNvPr>
            <p:cNvPicPr>
              <a:picLocks noChangeAspect="1"/>
            </p:cNvPicPr>
            <p:nvPr/>
          </p:nvPicPr>
          <p:blipFill>
            <a:blip r:embed="rId3"/>
            <a:stretch>
              <a:fillRect/>
            </a:stretch>
          </p:blipFill>
          <p:spPr>
            <a:xfrm>
              <a:off x="3488580" y="5338219"/>
              <a:ext cx="1170254" cy="1019753"/>
            </a:xfrm>
            <a:prstGeom prst="rect">
              <a:avLst/>
            </a:prstGeom>
          </p:spPr>
        </p:pic>
        <p:pic>
          <p:nvPicPr>
            <p:cNvPr id="10" name="Picture 9" descr="A black and white sign with white text&#10;&#10;Description automatically generated with low confidence">
              <a:extLst>
                <a:ext uri="{FF2B5EF4-FFF2-40B4-BE49-F238E27FC236}">
                  <a16:creationId xmlns:a16="http://schemas.microsoft.com/office/drawing/2014/main" id="{8481A7C4-35B5-4133-B0FC-A554F13B131A}"/>
                </a:ext>
              </a:extLst>
            </p:cNvPr>
            <p:cNvPicPr>
              <a:picLocks noChangeAspect="1"/>
            </p:cNvPicPr>
            <p:nvPr/>
          </p:nvPicPr>
          <p:blipFill>
            <a:blip r:embed="rId4"/>
            <a:stretch>
              <a:fillRect/>
            </a:stretch>
          </p:blipFill>
          <p:spPr>
            <a:xfrm>
              <a:off x="2880376" y="695305"/>
              <a:ext cx="6431246" cy="3464155"/>
            </a:xfrm>
            <a:prstGeom prst="rect">
              <a:avLst/>
            </a:prstGeom>
          </p:spPr>
        </p:pic>
        <p:pic>
          <p:nvPicPr>
            <p:cNvPr id="13" name="Picture 12">
              <a:extLst>
                <a:ext uri="{FF2B5EF4-FFF2-40B4-BE49-F238E27FC236}">
                  <a16:creationId xmlns:a16="http://schemas.microsoft.com/office/drawing/2014/main" id="{83066E0C-1355-4D03-A75E-073B6A6815A6}"/>
                </a:ext>
              </a:extLst>
            </p:cNvPr>
            <p:cNvPicPr>
              <a:picLocks noChangeAspect="1"/>
            </p:cNvPicPr>
            <p:nvPr/>
          </p:nvPicPr>
          <p:blipFill>
            <a:blip r:embed="rId5"/>
            <a:stretch>
              <a:fillRect/>
            </a:stretch>
          </p:blipFill>
          <p:spPr>
            <a:xfrm>
              <a:off x="2218954" y="5338219"/>
              <a:ext cx="1019753" cy="1019753"/>
            </a:xfrm>
            <a:prstGeom prst="rect">
              <a:avLst/>
            </a:prstGeom>
          </p:spPr>
        </p:pic>
        <p:pic>
          <p:nvPicPr>
            <p:cNvPr id="15" name="Picture 14">
              <a:extLst>
                <a:ext uri="{FF2B5EF4-FFF2-40B4-BE49-F238E27FC236}">
                  <a16:creationId xmlns:a16="http://schemas.microsoft.com/office/drawing/2014/main" id="{29C5AF4A-3F94-4DB7-9071-27C1365FA5E4}"/>
                </a:ext>
              </a:extLst>
            </p:cNvPr>
            <p:cNvPicPr>
              <a:picLocks noChangeAspect="1"/>
            </p:cNvPicPr>
            <p:nvPr/>
          </p:nvPicPr>
          <p:blipFill>
            <a:blip r:embed="rId6"/>
            <a:stretch>
              <a:fillRect/>
            </a:stretch>
          </p:blipFill>
          <p:spPr>
            <a:xfrm>
              <a:off x="6282685" y="5298666"/>
              <a:ext cx="1061750" cy="1061750"/>
            </a:xfrm>
            <a:prstGeom prst="rect">
              <a:avLst/>
            </a:prstGeom>
          </p:spPr>
        </p:pic>
        <p:sp>
          <p:nvSpPr>
            <p:cNvPr id="17" name="TextBox 16">
              <a:extLst>
                <a:ext uri="{FF2B5EF4-FFF2-40B4-BE49-F238E27FC236}">
                  <a16:creationId xmlns:a16="http://schemas.microsoft.com/office/drawing/2014/main" id="{30B99673-8E6B-4723-8D3A-74B252B69A59}"/>
                </a:ext>
              </a:extLst>
            </p:cNvPr>
            <p:cNvSpPr txBox="1"/>
            <p:nvPr/>
          </p:nvSpPr>
          <p:spPr>
            <a:xfrm>
              <a:off x="3379206" y="4331545"/>
              <a:ext cx="5433585" cy="523220"/>
            </a:xfrm>
            <a:prstGeom prst="rect">
              <a:avLst/>
            </a:prstGeom>
            <a:noFill/>
          </p:spPr>
          <p:txBody>
            <a:bodyPr wrap="square" rtlCol="0">
              <a:spAutoFit/>
            </a:bodyPr>
            <a:lstStyle/>
            <a:p>
              <a:pPr algn="ctr"/>
              <a:r>
                <a:rPr lang="en-GB" sz="2800" b="1">
                  <a:solidFill>
                    <a:schemeClr val="bg1"/>
                  </a:solidFill>
                  <a:latin typeface="Cambria" panose="02040503050406030204" pitchFamily="18" charset="0"/>
                  <a:ea typeface="Cambria" panose="02040503050406030204" pitchFamily="18" charset="0"/>
                </a:rPr>
                <a:t>www.releaseinternational.org</a:t>
              </a:r>
            </a:p>
          </p:txBody>
        </p:sp>
        <p:pic>
          <p:nvPicPr>
            <p:cNvPr id="18" name="Picture 17">
              <a:extLst>
                <a:ext uri="{FF2B5EF4-FFF2-40B4-BE49-F238E27FC236}">
                  <a16:creationId xmlns:a16="http://schemas.microsoft.com/office/drawing/2014/main" id="{3D56ECB4-7858-4D2D-9CF6-F1B59C739389}"/>
                </a:ext>
              </a:extLst>
            </p:cNvPr>
            <p:cNvPicPr>
              <a:picLocks noChangeAspect="1"/>
            </p:cNvPicPr>
            <p:nvPr/>
          </p:nvPicPr>
          <p:blipFill>
            <a:blip r:embed="rId7"/>
            <a:stretch>
              <a:fillRect/>
            </a:stretch>
          </p:blipFill>
          <p:spPr>
            <a:xfrm>
              <a:off x="7658136" y="5298666"/>
              <a:ext cx="1079602" cy="1079602"/>
            </a:xfrm>
            <a:prstGeom prst="rect">
              <a:avLst/>
            </a:prstGeom>
          </p:spPr>
        </p:pic>
        <p:pic>
          <p:nvPicPr>
            <p:cNvPr id="20" name="Picture 19" descr="A picture containing graphics, circle, symbol, clipart&#10;&#10;Description automatically generated">
              <a:extLst>
                <a:ext uri="{FF2B5EF4-FFF2-40B4-BE49-F238E27FC236}">
                  <a16:creationId xmlns:a16="http://schemas.microsoft.com/office/drawing/2014/main" id="{38401685-5CB7-4023-889D-82E12B38A996}"/>
                </a:ext>
              </a:extLst>
            </p:cNvPr>
            <p:cNvPicPr>
              <a:picLocks noChangeAspect="1"/>
            </p:cNvPicPr>
            <p:nvPr/>
          </p:nvPicPr>
          <p:blipFill>
            <a:blip r:embed="rId8"/>
            <a:stretch>
              <a:fillRect/>
            </a:stretch>
          </p:blipFill>
          <p:spPr>
            <a:xfrm>
              <a:off x="8996847" y="5298666"/>
              <a:ext cx="1079603" cy="1079603"/>
            </a:xfrm>
            <a:prstGeom prst="rect">
              <a:avLst/>
            </a:prstGeom>
          </p:spPr>
        </p:pic>
        <p:pic>
          <p:nvPicPr>
            <p:cNvPr id="24" name="Picture 23">
              <a:extLst>
                <a:ext uri="{FF2B5EF4-FFF2-40B4-BE49-F238E27FC236}">
                  <a16:creationId xmlns:a16="http://schemas.microsoft.com/office/drawing/2014/main" id="{AE8B6090-5A24-4D23-A209-7B0DB7A14CEA}"/>
                </a:ext>
              </a:extLst>
            </p:cNvPr>
            <p:cNvPicPr>
              <a:picLocks noChangeAspect="1"/>
            </p:cNvPicPr>
            <p:nvPr/>
          </p:nvPicPr>
          <p:blipFill>
            <a:blip r:embed="rId9"/>
            <a:stretch>
              <a:fillRect/>
            </a:stretch>
          </p:blipFill>
          <p:spPr>
            <a:xfrm>
              <a:off x="4907234" y="5298666"/>
              <a:ext cx="1061750" cy="1061750"/>
            </a:xfrm>
            <a:prstGeom prst="rect">
              <a:avLst/>
            </a:prstGeom>
          </p:spPr>
        </p:pic>
      </p:grpSp>
    </p:spTree>
    <p:extLst>
      <p:ext uri="{BB962C8B-B14F-4D97-AF65-F5344CB8AC3E}">
        <p14:creationId xmlns:p14="http://schemas.microsoft.com/office/powerpoint/2010/main" val="266824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E0A0E1-92EE-E33B-5C71-12893A2CDCBD}"/>
              </a:ext>
            </a:extLst>
          </p:cNvPr>
          <p:cNvGrpSpPr/>
          <p:nvPr/>
        </p:nvGrpSpPr>
        <p:grpSpPr>
          <a:xfrm>
            <a:off x="0" y="0"/>
            <a:ext cx="12192000" cy="6858000"/>
            <a:chOff x="0" y="0"/>
            <a:chExt cx="12192000" cy="6858000"/>
          </a:xfrm>
        </p:grpSpPr>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80F296BD-AF7D-4A0F-8B6F-15851323D297}"/>
                </a:ext>
              </a:extLst>
            </p:cNvPr>
            <p:cNvSpPr txBox="1"/>
            <p:nvPr/>
          </p:nvSpPr>
          <p:spPr>
            <a:xfrm>
              <a:off x="520486" y="1859981"/>
              <a:ext cx="8048478" cy="3170099"/>
            </a:xfrm>
            <a:prstGeom prst="rect">
              <a:avLst/>
            </a:prstGeom>
            <a:noFill/>
          </p:spPr>
          <p:txBody>
            <a:bodyPr wrap="square" rtlCol="0">
              <a:spAutoFit/>
            </a:bodyPr>
            <a:lstStyle/>
            <a:p>
              <a:r>
                <a:rPr lang="en-GB" sz="2000">
                  <a:latin typeface="Cambria" panose="02040503050406030204" pitchFamily="18" charset="0"/>
                  <a:ea typeface="Cambria" panose="02040503050406030204" pitchFamily="18" charset="0"/>
                </a:rPr>
                <a:t>In several countries across the world </a:t>
              </a:r>
              <a:r>
                <a:rPr lang="en-GB" sz="2400" b="1">
                  <a:solidFill>
                    <a:srgbClr val="378A98"/>
                  </a:solidFill>
                  <a:latin typeface="Cambria" panose="02040503050406030204" pitchFamily="18" charset="0"/>
                  <a:ea typeface="Cambria" panose="02040503050406030204" pitchFamily="18" charset="0"/>
                </a:rPr>
                <a:t>Christian pastors are under pressure </a:t>
              </a:r>
              <a:r>
                <a:rPr lang="en-GB" sz="2000">
                  <a:latin typeface="Cambria" panose="02040503050406030204" pitchFamily="18" charset="0"/>
                  <a:ea typeface="Cambria" panose="02040503050406030204" pitchFamily="18" charset="0"/>
                </a:rPr>
                <a:t>from local mobs, government officials and other religious leaders. As front-line leaders, some face </a:t>
              </a:r>
              <a:r>
                <a:rPr lang="en-GB" sz="2400" b="1">
                  <a:solidFill>
                    <a:srgbClr val="378A98"/>
                  </a:solidFill>
                  <a:latin typeface="Cambria" panose="02040503050406030204" pitchFamily="18" charset="0"/>
                  <a:ea typeface="Cambria" panose="02040503050406030204" pitchFamily="18" charset="0"/>
                </a:rPr>
                <a:t>harassment</a:t>
              </a:r>
              <a:r>
                <a:rPr lang="en-GB" sz="2000">
                  <a:latin typeface="Cambria" panose="02040503050406030204" pitchFamily="18" charset="0"/>
                  <a:ea typeface="Cambria" panose="02040503050406030204" pitchFamily="18" charset="0"/>
                </a:rPr>
                <a:t> and </a:t>
              </a:r>
              <a:r>
                <a:rPr lang="en-GB" sz="2400" b="1">
                  <a:solidFill>
                    <a:srgbClr val="378A98"/>
                  </a:solidFill>
                  <a:latin typeface="Cambria" panose="02040503050406030204" pitchFamily="18" charset="0"/>
                  <a:ea typeface="Cambria" panose="02040503050406030204" pitchFamily="18" charset="0"/>
                </a:rPr>
                <a:t>violent attacks</a:t>
              </a:r>
              <a:r>
                <a:rPr lang="en-GB" sz="2000">
                  <a:latin typeface="Cambria" panose="02040503050406030204" pitchFamily="18" charset="0"/>
                  <a:ea typeface="Cambria" panose="02040503050406030204" pitchFamily="18" charset="0"/>
                </a:rPr>
                <a:t>, while others face </a:t>
              </a:r>
              <a:r>
                <a:rPr lang="en-GB" sz="2400" b="1">
                  <a:solidFill>
                    <a:srgbClr val="378A98"/>
                  </a:solidFill>
                  <a:latin typeface="Cambria" panose="02040503050406030204" pitchFamily="18" charset="0"/>
                  <a:ea typeface="Cambria" panose="02040503050406030204" pitchFamily="18" charset="0"/>
                </a:rPr>
                <a:t>arrest</a:t>
              </a:r>
              <a:r>
                <a:rPr lang="en-GB" sz="2000">
                  <a:latin typeface="Cambria" panose="02040503050406030204" pitchFamily="18" charset="0"/>
                  <a:ea typeface="Cambria" panose="02040503050406030204" pitchFamily="18" charset="0"/>
                </a:rPr>
                <a:t> and </a:t>
              </a:r>
              <a:r>
                <a:rPr lang="en-GB" sz="2400" b="1">
                  <a:solidFill>
                    <a:srgbClr val="378A98"/>
                  </a:solidFill>
                  <a:latin typeface="Cambria" panose="02040503050406030204" pitchFamily="18" charset="0"/>
                  <a:ea typeface="Cambria" panose="02040503050406030204" pitchFamily="18" charset="0"/>
                </a:rPr>
                <a:t>imprisonment</a:t>
              </a:r>
              <a:r>
                <a:rPr lang="en-GB" sz="2000">
                  <a:latin typeface="Cambria" panose="02040503050406030204" pitchFamily="18" charset="0"/>
                  <a:ea typeface="Cambria" panose="02040503050406030204" pitchFamily="18" charset="0"/>
                </a:rPr>
                <a:t>. This causes stress and material hardship for both the pastor and his family. </a:t>
              </a:r>
            </a:p>
            <a:p>
              <a:endParaRPr lang="en-GB" sz="2000">
                <a:latin typeface="Cambria" panose="02040503050406030204" pitchFamily="18" charset="0"/>
                <a:ea typeface="Cambria" panose="02040503050406030204" pitchFamily="18" charset="0"/>
              </a:endParaRPr>
            </a:p>
            <a:p>
              <a:r>
                <a:rPr lang="en-GB" sz="2000">
                  <a:latin typeface="Cambria" panose="02040503050406030204" pitchFamily="18" charset="0"/>
                  <a:ea typeface="Cambria" panose="02040503050406030204" pitchFamily="18" charset="0"/>
                </a:rPr>
                <a:t>Despite these pressures, persecuted pastors are determined to fulfil their calling to </a:t>
              </a:r>
              <a:r>
                <a:rPr lang="en-GB" sz="2400" b="1">
                  <a:solidFill>
                    <a:srgbClr val="378A98"/>
                  </a:solidFill>
                  <a:latin typeface="Cambria" panose="02040503050406030204" pitchFamily="18" charset="0"/>
                  <a:ea typeface="Cambria" panose="02040503050406030204" pitchFamily="18" charset="0"/>
                </a:rPr>
                <a:t>preach the gospel </a:t>
              </a:r>
              <a:r>
                <a:rPr lang="en-GB" sz="2000">
                  <a:latin typeface="Cambria" panose="02040503050406030204" pitchFamily="18" charset="0"/>
                  <a:ea typeface="Cambria" panose="02040503050406030204" pitchFamily="18" charset="0"/>
                </a:rPr>
                <a:t>and </a:t>
              </a:r>
              <a:r>
                <a:rPr lang="en-GB" sz="2400" b="1">
                  <a:solidFill>
                    <a:srgbClr val="378A98"/>
                  </a:solidFill>
                  <a:latin typeface="Cambria" panose="02040503050406030204" pitchFamily="18" charset="0"/>
                  <a:ea typeface="Cambria" panose="02040503050406030204" pitchFamily="18" charset="0"/>
                </a:rPr>
                <a:t>care for God’s people</a:t>
              </a:r>
              <a:r>
                <a:rPr lang="en-GB" sz="2000">
                  <a:latin typeface="Cambria" panose="02040503050406030204" pitchFamily="18" charset="0"/>
                  <a:ea typeface="Cambria" panose="02040503050406030204" pitchFamily="18" charset="0"/>
                </a:rPr>
                <a:t>. </a:t>
              </a:r>
            </a:p>
          </p:txBody>
        </p:sp>
        <p:pic>
          <p:nvPicPr>
            <p:cNvPr id="4" name="Picture 3" descr="A black and white logo&#10;&#10;AI-generated content may be incorrect.">
              <a:extLst>
                <a:ext uri="{FF2B5EF4-FFF2-40B4-BE49-F238E27FC236}">
                  <a16:creationId xmlns:a16="http://schemas.microsoft.com/office/drawing/2014/main" id="{68F3DDD5-0245-3F5D-87D2-4BF9FEC99FA0}"/>
                </a:ext>
              </a:extLst>
            </p:cNvPr>
            <p:cNvPicPr>
              <a:picLocks noChangeAspect="1"/>
            </p:cNvPicPr>
            <p:nvPr/>
          </p:nvPicPr>
          <p:blipFill>
            <a:blip r:embed="rId4"/>
            <a:stretch>
              <a:fillRect/>
            </a:stretch>
          </p:blipFill>
          <p:spPr>
            <a:xfrm>
              <a:off x="337605" y="5560896"/>
              <a:ext cx="1453039" cy="1130293"/>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FEA152C6-4A61-6E67-AED0-37C639B62FFC}"/>
                </a:ext>
              </a:extLst>
            </p:cNvPr>
            <p:cNvPicPr>
              <a:picLocks noChangeAspect="1"/>
            </p:cNvPicPr>
            <p:nvPr/>
          </p:nvPicPr>
          <p:blipFill>
            <a:blip r:embed="rId5"/>
            <a:stretch>
              <a:fillRect/>
            </a:stretch>
          </p:blipFill>
          <p:spPr>
            <a:xfrm>
              <a:off x="520486" y="413820"/>
              <a:ext cx="6012290" cy="1142242"/>
            </a:xfrm>
            <a:prstGeom prst="rect">
              <a:avLst/>
            </a:prstGeom>
          </p:spPr>
        </p:pic>
        <p:pic>
          <p:nvPicPr>
            <p:cNvPr id="12" name="Picture 11" descr="A person sitting on a bench looking at a pond&#10;&#10;AI-generated content may be incorrect.">
              <a:extLst>
                <a:ext uri="{FF2B5EF4-FFF2-40B4-BE49-F238E27FC236}">
                  <a16:creationId xmlns:a16="http://schemas.microsoft.com/office/drawing/2014/main" id="{3043B2CB-E5A9-F581-2184-B07474C2ADB5}"/>
                </a:ext>
              </a:extLst>
            </p:cNvPr>
            <p:cNvPicPr>
              <a:picLocks noChangeAspect="1"/>
            </p:cNvPicPr>
            <p:nvPr/>
          </p:nvPicPr>
          <p:blipFill>
            <a:blip r:embed="rId6"/>
            <a:srcRect l="44815" r="6893"/>
            <a:stretch>
              <a:fillRect/>
            </a:stretch>
          </p:blipFill>
          <p:spPr>
            <a:xfrm>
              <a:off x="8757500" y="0"/>
              <a:ext cx="3434499" cy="5334000"/>
            </a:xfrm>
            <a:prstGeom prst="rect">
              <a:avLst/>
            </a:prstGeom>
          </p:spPr>
        </p:pic>
      </p:grpSp>
    </p:spTree>
    <p:extLst>
      <p:ext uri="{BB962C8B-B14F-4D97-AF65-F5344CB8AC3E}">
        <p14:creationId xmlns:p14="http://schemas.microsoft.com/office/powerpoint/2010/main" val="269826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25BD-9549-BA34-ACD5-CF436177F52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059B5BB-62FE-66ED-2C17-928F4EF73C84}"/>
              </a:ext>
            </a:extLst>
          </p:cNvPr>
          <p:cNvGrpSpPr/>
          <p:nvPr/>
        </p:nvGrpSpPr>
        <p:grpSpPr>
          <a:xfrm>
            <a:off x="0" y="0"/>
            <a:ext cx="12330260" cy="6858000"/>
            <a:chOff x="0" y="0"/>
            <a:chExt cx="12330260" cy="6858000"/>
          </a:xfrm>
        </p:grpSpPr>
        <p:pic>
          <p:nvPicPr>
            <p:cNvPr id="8" name="Picture 7" descr="A picture containing text, screenshot, font, graphic design&#10;&#10;Description automatically generated">
              <a:extLst>
                <a:ext uri="{FF2B5EF4-FFF2-40B4-BE49-F238E27FC236}">
                  <a16:creationId xmlns:a16="http://schemas.microsoft.com/office/drawing/2014/main" id="{A2F6F2F0-A3A0-736B-78BB-4A24491180A2}"/>
                </a:ext>
              </a:extLst>
            </p:cNvPr>
            <p:cNvPicPr>
              <a:picLocks noChangeAspect="1"/>
            </p:cNvPicPr>
            <p:nvPr/>
          </p:nvPicPr>
          <p:blipFill>
            <a:blip r:embed="rId3"/>
            <a:stretch>
              <a:fillRect/>
            </a:stretch>
          </p:blipFill>
          <p:spPr>
            <a:xfrm>
              <a:off x="0" y="5334000"/>
              <a:ext cx="12192000" cy="1524000"/>
            </a:xfrm>
            <a:prstGeom prst="rect">
              <a:avLst/>
            </a:prstGeom>
          </p:spPr>
        </p:pic>
        <p:sp>
          <p:nvSpPr>
            <p:cNvPr id="3" name="TextBox 2">
              <a:extLst>
                <a:ext uri="{FF2B5EF4-FFF2-40B4-BE49-F238E27FC236}">
                  <a16:creationId xmlns:a16="http://schemas.microsoft.com/office/drawing/2014/main" id="{3A350BFA-4EC5-2841-1E65-A7B80EEBF47D}"/>
                </a:ext>
              </a:extLst>
            </p:cNvPr>
            <p:cNvSpPr txBox="1"/>
            <p:nvPr/>
          </p:nvSpPr>
          <p:spPr>
            <a:xfrm>
              <a:off x="520487" y="1997839"/>
              <a:ext cx="6153690" cy="2677656"/>
            </a:xfrm>
            <a:prstGeom prst="rect">
              <a:avLst/>
            </a:prstGeom>
            <a:noFill/>
          </p:spPr>
          <p:txBody>
            <a:bodyPr wrap="square" lIns="91440" tIns="45720" rIns="91440" bIns="45720" rtlCol="0" anchor="t">
              <a:spAutoFit/>
            </a:bodyPr>
            <a:lstStyle/>
            <a:p>
              <a:r>
                <a:rPr lang="en-GB" sz="2000">
                  <a:latin typeface="Cambria"/>
                  <a:ea typeface="Cambria"/>
                </a:rPr>
                <a:t>In Sri Lanka </a:t>
              </a:r>
              <a:r>
                <a:rPr lang="en-GB" sz="2800" b="1">
                  <a:solidFill>
                    <a:srgbClr val="378A98"/>
                  </a:solidFill>
                  <a:latin typeface="Cambria"/>
                  <a:ea typeface="Cambria"/>
                </a:rPr>
                <a:t>Pastor </a:t>
              </a:r>
              <a:r>
                <a:rPr lang="en-GB" sz="2800" b="1" err="1">
                  <a:solidFill>
                    <a:srgbClr val="378A98"/>
                  </a:solidFill>
                  <a:latin typeface="Cambria"/>
                  <a:ea typeface="Cambria"/>
                </a:rPr>
                <a:t>Akashan</a:t>
              </a:r>
              <a:r>
                <a:rPr lang="en-GB" sz="2800" b="1">
                  <a:solidFill>
                    <a:srgbClr val="378A98"/>
                  </a:solidFill>
                  <a:latin typeface="Cambria"/>
                  <a:ea typeface="Cambria"/>
                </a:rPr>
                <a:t> </a:t>
              </a:r>
              <a:r>
                <a:rPr lang="en-GB" sz="2000">
                  <a:latin typeface="Cambria"/>
                  <a:ea typeface="Cambria"/>
                </a:rPr>
                <a:t>leads a local church and has trained and nurtured many church workers. However, his ministry is not popular with local residents, who have frequently targeted his building. Seven times the church has been set on fire and seven times Pastor </a:t>
              </a:r>
              <a:r>
                <a:rPr lang="en-GB" sz="2000" err="1">
                  <a:latin typeface="Cambria"/>
                  <a:ea typeface="Cambria"/>
                </a:rPr>
                <a:t>Akashan</a:t>
              </a:r>
              <a:r>
                <a:rPr lang="en-GB" sz="2000">
                  <a:latin typeface="Cambria"/>
                  <a:ea typeface="Cambria"/>
                </a:rPr>
                <a:t> has worked on his own to restore it. Despite the harassment and danger, he continues his ministry.</a:t>
              </a:r>
            </a:p>
          </p:txBody>
        </p:sp>
        <p:pic>
          <p:nvPicPr>
            <p:cNvPr id="4" name="Picture 3" descr="A black background with a black square&#10;&#10;AI-generated content may be incorrect.">
              <a:extLst>
                <a:ext uri="{FF2B5EF4-FFF2-40B4-BE49-F238E27FC236}">
                  <a16:creationId xmlns:a16="http://schemas.microsoft.com/office/drawing/2014/main" id="{0F4F1B15-3233-6464-CA45-1B1BE52D45DC}"/>
                </a:ext>
              </a:extLst>
            </p:cNvPr>
            <p:cNvPicPr>
              <a:picLocks noChangeAspect="1"/>
            </p:cNvPicPr>
            <p:nvPr/>
          </p:nvPicPr>
          <p:blipFill>
            <a:blip r:embed="rId4"/>
            <a:stretch>
              <a:fillRect/>
            </a:stretch>
          </p:blipFill>
          <p:spPr>
            <a:xfrm>
              <a:off x="520486" y="413820"/>
              <a:ext cx="6012290" cy="1142242"/>
            </a:xfrm>
            <a:prstGeom prst="rect">
              <a:avLst/>
            </a:prstGeom>
          </p:spPr>
        </p:pic>
        <p:pic>
          <p:nvPicPr>
            <p:cNvPr id="2" name="Picture 1" descr="A black and white logo&#10;&#10;AI-generated content may be incorrect.">
              <a:extLst>
                <a:ext uri="{FF2B5EF4-FFF2-40B4-BE49-F238E27FC236}">
                  <a16:creationId xmlns:a16="http://schemas.microsoft.com/office/drawing/2014/main" id="{40B96DC2-23E4-BB49-B25A-E4BEDDF355E3}"/>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6" name="Picture 5" descr="A person standing in a field&#10;&#10;AI-generated content may be incorrect.">
              <a:extLst>
                <a:ext uri="{FF2B5EF4-FFF2-40B4-BE49-F238E27FC236}">
                  <a16:creationId xmlns:a16="http://schemas.microsoft.com/office/drawing/2014/main" id="{40D784D5-3DC8-093D-EB72-3613AFDCEA65}"/>
                </a:ext>
              </a:extLst>
            </p:cNvPr>
            <p:cNvPicPr>
              <a:picLocks noChangeAspect="1"/>
            </p:cNvPicPr>
            <p:nvPr/>
          </p:nvPicPr>
          <p:blipFill>
            <a:blip r:embed="rId6"/>
            <a:srcRect l="13447" r="30221"/>
            <a:stretch>
              <a:fillRect/>
            </a:stretch>
          </p:blipFill>
          <p:spPr>
            <a:xfrm>
              <a:off x="7164372" y="0"/>
              <a:ext cx="5027628" cy="5333999"/>
            </a:xfrm>
            <a:prstGeom prst="rect">
              <a:avLst/>
            </a:prstGeom>
          </p:spPr>
        </p:pic>
        <p:sp>
          <p:nvSpPr>
            <p:cNvPr id="9" name="TextBox 8">
              <a:extLst>
                <a:ext uri="{FF2B5EF4-FFF2-40B4-BE49-F238E27FC236}">
                  <a16:creationId xmlns:a16="http://schemas.microsoft.com/office/drawing/2014/main" id="{B4928DE8-B14C-95E0-B0CE-0C5D6F7AEDF1}"/>
                </a:ext>
              </a:extLst>
            </p:cNvPr>
            <p:cNvSpPr txBox="1"/>
            <p:nvPr/>
          </p:nvSpPr>
          <p:spPr>
            <a:xfrm>
              <a:off x="11067068" y="5026222"/>
              <a:ext cx="1263192" cy="307777"/>
            </a:xfrm>
            <a:prstGeom prst="rect">
              <a:avLst/>
            </a:prstGeom>
            <a:noFill/>
          </p:spPr>
          <p:txBody>
            <a:bodyPr wrap="square" rtlCol="0">
              <a:spAutoFit/>
            </a:bodyPr>
            <a:lstStyle/>
            <a:p>
              <a:r>
                <a:rPr lang="en-GB" sz="1400">
                  <a:solidFill>
                    <a:schemeClr val="bg1"/>
                  </a:solidFill>
                </a:rPr>
                <a:t>Stock image</a:t>
              </a:r>
            </a:p>
          </p:txBody>
        </p:sp>
      </p:grpSp>
    </p:spTree>
    <p:extLst>
      <p:ext uri="{BB962C8B-B14F-4D97-AF65-F5344CB8AC3E}">
        <p14:creationId xmlns:p14="http://schemas.microsoft.com/office/powerpoint/2010/main" val="231358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F799B7-EDC8-CB80-2666-A09A78C6662E}"/>
              </a:ext>
            </a:extLst>
          </p:cNvPr>
          <p:cNvGrpSpPr/>
          <p:nvPr/>
        </p:nvGrpSpPr>
        <p:grpSpPr>
          <a:xfrm>
            <a:off x="0" y="0"/>
            <a:ext cx="12192000" cy="6858000"/>
            <a:chOff x="0" y="0"/>
            <a:chExt cx="12192000" cy="6858000"/>
          </a:xfrm>
        </p:grpSpPr>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3" name="TextBox 2">
              <a:extLst>
                <a:ext uri="{FF2B5EF4-FFF2-40B4-BE49-F238E27FC236}">
                  <a16:creationId xmlns:a16="http://schemas.microsoft.com/office/drawing/2014/main" id="{D79545AF-4016-698E-C670-2C49AFE5C388}"/>
                </a:ext>
              </a:extLst>
            </p:cNvPr>
            <p:cNvSpPr txBox="1"/>
            <p:nvPr/>
          </p:nvSpPr>
          <p:spPr>
            <a:xfrm>
              <a:off x="520487" y="1997839"/>
              <a:ext cx="5757765" cy="2369880"/>
            </a:xfrm>
            <a:prstGeom prst="rect">
              <a:avLst/>
            </a:prstGeom>
            <a:noFill/>
          </p:spPr>
          <p:txBody>
            <a:bodyPr wrap="square" rtlCol="0">
              <a:spAutoFit/>
            </a:bodyPr>
            <a:lstStyle/>
            <a:p>
              <a:r>
                <a:rPr lang="en-GB" sz="2000">
                  <a:latin typeface="Cambria" panose="02040503050406030204" pitchFamily="18" charset="0"/>
                  <a:ea typeface="Cambria" panose="02040503050406030204" pitchFamily="18" charset="0"/>
                </a:rPr>
                <a:t>In India </a:t>
              </a:r>
              <a:r>
                <a:rPr lang="en-GB" sz="2800" b="1">
                  <a:solidFill>
                    <a:srgbClr val="378A98"/>
                  </a:solidFill>
                  <a:latin typeface="Cambria" panose="02040503050406030204" pitchFamily="18" charset="0"/>
                  <a:ea typeface="Cambria" panose="02040503050406030204" pitchFamily="18" charset="0"/>
                </a:rPr>
                <a:t>Pastor Mohan </a:t>
              </a:r>
              <a:r>
                <a:rPr lang="en-GB" sz="2000">
                  <a:latin typeface="Cambria" panose="02040503050406030204" pitchFamily="18" charset="0"/>
                  <a:ea typeface="Cambria" panose="02040503050406030204" pitchFamily="18" charset="0"/>
                </a:rPr>
                <a:t>was arrested after a crowd of angry extremists surrounded his home. He was accused of breaching anti-conversion laws and remanded in custody for a month. Mohan later returned to his village to lead the church, but he is regularly summoned to court which is expensive and stressful.</a:t>
              </a:r>
            </a:p>
          </p:txBody>
        </p:sp>
        <p:pic>
          <p:nvPicPr>
            <p:cNvPr id="4" name="Picture 3" descr="A black and white logo&#10;&#10;AI-generated content may be incorrect.">
              <a:extLst>
                <a:ext uri="{FF2B5EF4-FFF2-40B4-BE49-F238E27FC236}">
                  <a16:creationId xmlns:a16="http://schemas.microsoft.com/office/drawing/2014/main" id="{3A18A35F-9C0F-F256-3722-3829F44CC2AD}"/>
                </a:ext>
              </a:extLst>
            </p:cNvPr>
            <p:cNvPicPr>
              <a:picLocks noChangeAspect="1"/>
            </p:cNvPicPr>
            <p:nvPr/>
          </p:nvPicPr>
          <p:blipFill>
            <a:blip r:embed="rId4"/>
            <a:stretch>
              <a:fillRect/>
            </a:stretch>
          </p:blipFill>
          <p:spPr>
            <a:xfrm>
              <a:off x="337605" y="5560896"/>
              <a:ext cx="1453039" cy="113029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7AD1BB0C-84D5-87A7-7D72-AC9AB105D982}"/>
                </a:ext>
              </a:extLst>
            </p:cNvPr>
            <p:cNvPicPr>
              <a:picLocks noChangeAspect="1"/>
            </p:cNvPicPr>
            <p:nvPr/>
          </p:nvPicPr>
          <p:blipFill>
            <a:blip r:embed="rId5"/>
            <a:stretch>
              <a:fillRect/>
            </a:stretch>
          </p:blipFill>
          <p:spPr>
            <a:xfrm>
              <a:off x="520486" y="413820"/>
              <a:ext cx="6012290" cy="1142242"/>
            </a:xfrm>
            <a:prstGeom prst="rect">
              <a:avLst/>
            </a:prstGeom>
          </p:spPr>
        </p:pic>
        <p:pic>
          <p:nvPicPr>
            <p:cNvPr id="13" name="Picture 2" descr="Silhouette,man,with,chain,freedom,,worship,and,pray.repent,of,wrong">
              <a:extLst>
                <a:ext uri="{FF2B5EF4-FFF2-40B4-BE49-F238E27FC236}">
                  <a16:creationId xmlns:a16="http://schemas.microsoft.com/office/drawing/2014/main" id="{58BC6A3E-2CCC-AEB0-1528-ECC2E07C93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977" r="9052"/>
            <a:stretch>
              <a:fillRect/>
            </a:stretch>
          </p:blipFill>
          <p:spPr bwMode="auto">
            <a:xfrm>
              <a:off x="7164372" y="0"/>
              <a:ext cx="5027628" cy="5334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90478C03-A9CA-D183-A991-4BC6ECC99026}"/>
              </a:ext>
            </a:extLst>
          </p:cNvPr>
          <p:cNvSpPr txBox="1"/>
          <p:nvPr/>
        </p:nvSpPr>
        <p:spPr>
          <a:xfrm>
            <a:off x="11067068" y="5026222"/>
            <a:ext cx="1263192" cy="307777"/>
          </a:xfrm>
          <a:prstGeom prst="rect">
            <a:avLst/>
          </a:prstGeom>
          <a:noFill/>
        </p:spPr>
        <p:txBody>
          <a:bodyPr wrap="square" rtlCol="0">
            <a:spAutoFit/>
          </a:bodyPr>
          <a:lstStyle/>
          <a:p>
            <a:r>
              <a:rPr lang="en-GB" sz="1400">
                <a:solidFill>
                  <a:schemeClr val="bg1"/>
                </a:solidFill>
              </a:rPr>
              <a:t>Stock image</a:t>
            </a:r>
          </a:p>
        </p:txBody>
      </p:sp>
    </p:spTree>
    <p:extLst>
      <p:ext uri="{BB962C8B-B14F-4D97-AF65-F5344CB8AC3E}">
        <p14:creationId xmlns:p14="http://schemas.microsoft.com/office/powerpoint/2010/main" val="339158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DFA750-0548-0E55-4390-38304C41AAE4}"/>
              </a:ext>
            </a:extLst>
          </p:cNvPr>
          <p:cNvGrpSpPr/>
          <p:nvPr/>
        </p:nvGrpSpPr>
        <p:grpSpPr>
          <a:xfrm>
            <a:off x="0" y="0"/>
            <a:ext cx="12192001" cy="6858000"/>
            <a:chOff x="0" y="0"/>
            <a:chExt cx="12192001" cy="6858000"/>
          </a:xfrm>
        </p:grpSpPr>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3" name="TextBox 2">
              <a:extLst>
                <a:ext uri="{FF2B5EF4-FFF2-40B4-BE49-F238E27FC236}">
                  <a16:creationId xmlns:a16="http://schemas.microsoft.com/office/drawing/2014/main" id="{00BDE962-2CBA-F2A1-EB26-0DF33E2A1B51}"/>
                </a:ext>
              </a:extLst>
            </p:cNvPr>
            <p:cNvSpPr txBox="1"/>
            <p:nvPr/>
          </p:nvSpPr>
          <p:spPr>
            <a:xfrm>
              <a:off x="520487" y="1997839"/>
              <a:ext cx="5889740" cy="2677656"/>
            </a:xfrm>
            <a:prstGeom prst="rect">
              <a:avLst/>
            </a:prstGeom>
            <a:noFill/>
          </p:spPr>
          <p:txBody>
            <a:bodyPr wrap="square" rtlCol="0">
              <a:spAutoFit/>
            </a:bodyPr>
            <a:lstStyle/>
            <a:p>
              <a:r>
                <a:rPr lang="en-GB" sz="2000">
                  <a:latin typeface="Cambria" panose="02040503050406030204" pitchFamily="18" charset="0"/>
                  <a:ea typeface="Cambria" panose="02040503050406030204" pitchFamily="18" charset="0"/>
                </a:rPr>
                <a:t>In China </a:t>
              </a:r>
              <a:r>
                <a:rPr lang="en-GB" sz="2800" b="1">
                  <a:solidFill>
                    <a:srgbClr val="378A98"/>
                  </a:solidFill>
                  <a:latin typeface="Cambria" panose="02040503050406030204" pitchFamily="18" charset="0"/>
                  <a:ea typeface="Cambria" panose="02040503050406030204" pitchFamily="18" charset="0"/>
                </a:rPr>
                <a:t>Pastor Wang Yi </a:t>
              </a:r>
              <a:r>
                <a:rPr lang="en-GB" sz="2000">
                  <a:latin typeface="Cambria" panose="02040503050406030204" pitchFamily="18" charset="0"/>
                  <a:ea typeface="Cambria" panose="02040503050406030204" pitchFamily="18" charset="0"/>
                </a:rPr>
                <a:t>continues to serve a nine-year prison sentence after being convicted of inciting subversion of state power. Before his arrest Wang Yi was vocal about the need for the church to be free from the Communist Party’s control and called on President Xi Jinping and his regime to repent. The outside world knows little about his condition in prison.</a:t>
              </a:r>
            </a:p>
          </p:txBody>
        </p:sp>
        <p:pic>
          <p:nvPicPr>
            <p:cNvPr id="4" name="Picture 3" descr="A black background with a black square&#10;&#10;AI-generated content may be incorrect.">
              <a:extLst>
                <a:ext uri="{FF2B5EF4-FFF2-40B4-BE49-F238E27FC236}">
                  <a16:creationId xmlns:a16="http://schemas.microsoft.com/office/drawing/2014/main" id="{0F89F7A8-CF91-4069-FF03-C94CEC5AFCE4}"/>
                </a:ext>
              </a:extLst>
            </p:cNvPr>
            <p:cNvPicPr>
              <a:picLocks noChangeAspect="1"/>
            </p:cNvPicPr>
            <p:nvPr/>
          </p:nvPicPr>
          <p:blipFill>
            <a:blip r:embed="rId4"/>
            <a:stretch>
              <a:fillRect/>
            </a:stretch>
          </p:blipFill>
          <p:spPr>
            <a:xfrm>
              <a:off x="520486" y="413820"/>
              <a:ext cx="6012290" cy="1142242"/>
            </a:xfrm>
            <a:prstGeom prst="rect">
              <a:avLst/>
            </a:prstGeom>
          </p:spPr>
        </p:pic>
        <p:pic>
          <p:nvPicPr>
            <p:cNvPr id="7" name="Picture 6" descr="A black and white logo&#10;&#10;AI-generated content may be incorrect.">
              <a:extLst>
                <a:ext uri="{FF2B5EF4-FFF2-40B4-BE49-F238E27FC236}">
                  <a16:creationId xmlns:a16="http://schemas.microsoft.com/office/drawing/2014/main" id="{D2EB8F9D-70CD-74DA-9A4D-5DD0736FAFD6}"/>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9" name="Picture 2" descr="Image of Pastor Wang Yi who was the Early Rain Church Convent leader from 2005 until his arrest in 2018 for “inciting subversion of state power” and “illegal business operations.”">
              <a:extLst>
                <a:ext uri="{FF2B5EF4-FFF2-40B4-BE49-F238E27FC236}">
                  <a16:creationId xmlns:a16="http://schemas.microsoft.com/office/drawing/2014/main" id="{FE4AB5B2-E4E9-64F6-5C07-E6E81B508C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925" r="18925"/>
            <a:stretch>
              <a:fillRect/>
            </a:stretch>
          </p:blipFill>
          <p:spPr bwMode="auto">
            <a:xfrm>
              <a:off x="7164373" y="0"/>
              <a:ext cx="5027628" cy="533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1275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5AB4CE-31D0-81E3-9C4E-BAA2C14A1BBC}"/>
              </a:ext>
            </a:extLst>
          </p:cNvPr>
          <p:cNvGrpSpPr/>
          <p:nvPr/>
        </p:nvGrpSpPr>
        <p:grpSpPr>
          <a:xfrm>
            <a:off x="0" y="1"/>
            <a:ext cx="12192000" cy="6857999"/>
            <a:chOff x="0" y="1"/>
            <a:chExt cx="12192000" cy="6857999"/>
          </a:xfrm>
        </p:grpSpPr>
        <p:pic>
          <p:nvPicPr>
            <p:cNvPr id="9" name="Picture 8" descr="A hand holding a piece of paper&#10;&#10;Description automatically generated with medium confidence">
              <a:extLst>
                <a:ext uri="{FF2B5EF4-FFF2-40B4-BE49-F238E27FC236}">
                  <a16:creationId xmlns:a16="http://schemas.microsoft.com/office/drawing/2014/main" id="{22E626C9-EE01-4BF8-B308-91EEAFF2288C}"/>
                </a:ext>
              </a:extLst>
            </p:cNvPr>
            <p:cNvPicPr>
              <a:picLocks noChangeAspect="1"/>
            </p:cNvPicPr>
            <p:nvPr/>
          </p:nvPicPr>
          <p:blipFill rotWithShape="1">
            <a:blip r:embed="rId3">
              <a:extLst>
                <a:ext uri="{28A0092B-C50C-407E-A947-70E740481C1C}">
                  <a14:useLocalDpi xmlns:a14="http://schemas.microsoft.com/office/drawing/2010/main" val="0"/>
                </a:ext>
              </a:extLst>
            </a:blip>
            <a:srcRect l="49684" r="13727"/>
            <a:stretch>
              <a:fillRect/>
            </a:stretch>
          </p:blipFill>
          <p:spPr>
            <a:xfrm>
              <a:off x="9263737" y="1"/>
              <a:ext cx="2928261" cy="5334000"/>
            </a:xfrm>
            <a:prstGeom prst="rect">
              <a:avLst/>
            </a:prstGeom>
          </p:spPr>
        </p:pic>
        <p:sp>
          <p:nvSpPr>
            <p:cNvPr id="7" name="TextBox 6">
              <a:extLst>
                <a:ext uri="{FF2B5EF4-FFF2-40B4-BE49-F238E27FC236}">
                  <a16:creationId xmlns:a16="http://schemas.microsoft.com/office/drawing/2014/main" id="{8983F975-277E-47B9-BAAB-75C9D55D1101}"/>
                </a:ext>
              </a:extLst>
            </p:cNvPr>
            <p:cNvSpPr txBox="1"/>
            <p:nvPr/>
          </p:nvSpPr>
          <p:spPr>
            <a:xfrm>
              <a:off x="520486" y="1813173"/>
              <a:ext cx="8265295" cy="3231654"/>
            </a:xfrm>
            <a:prstGeom prst="rect">
              <a:avLst/>
            </a:prstGeom>
            <a:noFill/>
          </p:spPr>
          <p:txBody>
            <a:bodyPr wrap="square" lIns="91440" tIns="45720" rIns="91440" bIns="45720" rtlCol="0" anchor="t">
              <a:spAutoFit/>
            </a:bodyPr>
            <a:lstStyle/>
            <a:p>
              <a:r>
                <a:rPr lang="en-GB" sz="2000" baseline="30000">
                  <a:latin typeface="Cambria"/>
                  <a:ea typeface="Cambria"/>
                </a:rPr>
                <a:t>7</a:t>
              </a:r>
              <a:r>
                <a:rPr lang="en-GB" sz="2000">
                  <a:latin typeface="Cambria"/>
                  <a:ea typeface="Cambria"/>
                </a:rPr>
                <a:t> But we have this treasure in jars of clay to show that this all-surpassing power is from God and not from us. </a:t>
              </a:r>
              <a:r>
                <a:rPr lang="en-GB" sz="2000" baseline="30000">
                  <a:latin typeface="Cambria"/>
                  <a:ea typeface="Cambria"/>
                </a:rPr>
                <a:t>8</a:t>
              </a:r>
              <a:r>
                <a:rPr lang="en-GB" sz="2000">
                  <a:latin typeface="Cambria"/>
                  <a:ea typeface="Cambria"/>
                </a:rPr>
                <a:t> We are hard pressed on every side, but </a:t>
              </a:r>
              <a:r>
                <a:rPr lang="en-GB" sz="2400" b="1">
                  <a:solidFill>
                    <a:srgbClr val="378A98"/>
                  </a:solidFill>
                  <a:latin typeface="Cambria"/>
                  <a:ea typeface="Cambria"/>
                </a:rPr>
                <a:t>not crushed</a:t>
              </a:r>
              <a:r>
                <a:rPr lang="en-GB" sz="2000">
                  <a:latin typeface="Cambria"/>
                  <a:ea typeface="Cambria"/>
                </a:rPr>
                <a:t>; perplexed, but </a:t>
              </a:r>
              <a:r>
                <a:rPr lang="en-GB" sz="2400" b="1">
                  <a:solidFill>
                    <a:srgbClr val="378A98"/>
                  </a:solidFill>
                  <a:latin typeface="Cambria"/>
                  <a:ea typeface="Cambria"/>
                </a:rPr>
                <a:t>not in despair</a:t>
              </a:r>
              <a:r>
                <a:rPr lang="en-GB" sz="2000">
                  <a:latin typeface="Cambria"/>
                  <a:ea typeface="Cambria"/>
                </a:rPr>
                <a:t>; </a:t>
              </a:r>
              <a:r>
                <a:rPr lang="en-GB" sz="2000" baseline="30000">
                  <a:latin typeface="Cambria"/>
                  <a:ea typeface="Cambria"/>
                </a:rPr>
                <a:t>9</a:t>
              </a:r>
              <a:r>
                <a:rPr lang="en-GB" sz="2000">
                  <a:latin typeface="Cambria"/>
                  <a:ea typeface="Cambria"/>
                </a:rPr>
                <a:t> persecuted, but </a:t>
              </a:r>
              <a:r>
                <a:rPr lang="en-GB" sz="2400" b="1">
                  <a:solidFill>
                    <a:srgbClr val="378A98"/>
                  </a:solidFill>
                  <a:latin typeface="Cambria"/>
                  <a:ea typeface="Cambria"/>
                </a:rPr>
                <a:t>not abandoned</a:t>
              </a:r>
              <a:r>
                <a:rPr lang="en-GB" sz="2000">
                  <a:latin typeface="Cambria"/>
                  <a:ea typeface="Cambria"/>
                </a:rPr>
                <a:t>; struck down, but </a:t>
              </a:r>
              <a:r>
                <a:rPr lang="en-GB" sz="2400" b="1">
                  <a:solidFill>
                    <a:srgbClr val="378A98"/>
                  </a:solidFill>
                  <a:latin typeface="Cambria"/>
                  <a:ea typeface="Cambria"/>
                </a:rPr>
                <a:t>not destroyed</a:t>
              </a:r>
              <a:r>
                <a:rPr lang="en-GB" sz="2000">
                  <a:latin typeface="Cambria"/>
                  <a:ea typeface="Cambria"/>
                </a:rPr>
                <a:t>. </a:t>
              </a:r>
              <a:r>
                <a:rPr lang="en-GB" sz="2000" baseline="30000">
                  <a:latin typeface="Cambria"/>
                  <a:ea typeface="Cambria"/>
                </a:rPr>
                <a:t>10</a:t>
              </a:r>
              <a:r>
                <a:rPr lang="en-GB" sz="2000">
                  <a:latin typeface="Cambria"/>
                  <a:ea typeface="Cambria"/>
                </a:rPr>
                <a:t> We always carry around in our body the death of Jesus, so that the life of Jesus may also be revealed in our body. </a:t>
              </a:r>
              <a:r>
                <a:rPr lang="en-GB" sz="2000" baseline="30000">
                  <a:latin typeface="Cambria"/>
                  <a:ea typeface="Cambria"/>
                </a:rPr>
                <a:t>11</a:t>
              </a:r>
              <a:r>
                <a:rPr lang="en-GB" sz="2000">
                  <a:latin typeface="Cambria"/>
                  <a:ea typeface="Cambria"/>
                </a:rPr>
                <a:t> For we who are alive are always being given over to death for Jesus’ sake, so that his life may also be revealed in our mortal body. </a:t>
              </a:r>
              <a:r>
                <a:rPr lang="en-GB" sz="2000" baseline="30000">
                  <a:latin typeface="Cambria"/>
                  <a:ea typeface="Cambria"/>
                </a:rPr>
                <a:t>12</a:t>
              </a:r>
              <a:r>
                <a:rPr lang="en-GB" sz="2000">
                  <a:latin typeface="Cambria"/>
                  <a:ea typeface="Cambria"/>
                </a:rPr>
                <a:t> So then, death is at work in us, but life is at work in you.</a:t>
              </a:r>
            </a:p>
            <a:p>
              <a:pPr algn="r"/>
              <a:endParaRPr lang="en-GB" b="1">
                <a:solidFill>
                  <a:srgbClr val="378A98"/>
                </a:solidFill>
                <a:latin typeface="Cambria"/>
                <a:ea typeface="Cambria"/>
              </a:endParaRPr>
            </a:p>
            <a:p>
              <a:pPr algn="r"/>
              <a:r>
                <a:rPr lang="en-GB" b="1">
                  <a:latin typeface="Cambria"/>
                  <a:ea typeface="Cambria"/>
                </a:rPr>
                <a:t>2 Corinthians 4:7-12</a:t>
              </a:r>
            </a:p>
          </p:txBody>
        </p:sp>
        <p:pic>
          <p:nvPicPr>
            <p:cNvPr id="10" name="Picture 9" descr="A picture containing text, screenshot, font, graphic design&#10;&#10;Description automatically generated">
              <a:extLst>
                <a:ext uri="{FF2B5EF4-FFF2-40B4-BE49-F238E27FC236}">
                  <a16:creationId xmlns:a16="http://schemas.microsoft.com/office/drawing/2014/main" id="{83ACF629-D0C8-4A73-B44F-71367B85EB43}"/>
                </a:ext>
              </a:extLst>
            </p:cNvPr>
            <p:cNvPicPr>
              <a:picLocks noChangeAspect="1"/>
            </p:cNvPicPr>
            <p:nvPr/>
          </p:nvPicPr>
          <p:blipFill>
            <a:blip r:embed="rId4"/>
            <a:stretch>
              <a:fillRect/>
            </a:stretch>
          </p:blipFill>
          <p:spPr>
            <a:xfrm>
              <a:off x="0" y="5334000"/>
              <a:ext cx="12192000" cy="1524000"/>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F3BB4CBF-7BBD-0C60-5027-BC5255930610}"/>
                </a:ext>
              </a:extLst>
            </p:cNvPr>
            <p:cNvPicPr>
              <a:picLocks noChangeAspect="1"/>
            </p:cNvPicPr>
            <p:nvPr/>
          </p:nvPicPr>
          <p:blipFill>
            <a:blip r:embed="rId5"/>
            <a:stretch>
              <a:fillRect/>
            </a:stretch>
          </p:blipFill>
          <p:spPr>
            <a:xfrm>
              <a:off x="520486" y="413820"/>
              <a:ext cx="6012290" cy="114224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2A0A3C8B-F01D-CD75-7A47-14EE9E4ED041}"/>
                </a:ext>
              </a:extLst>
            </p:cNvPr>
            <p:cNvPicPr>
              <a:picLocks noChangeAspect="1"/>
            </p:cNvPicPr>
            <p:nvPr/>
          </p:nvPicPr>
          <p:blipFill>
            <a:blip r:embed="rId6"/>
            <a:stretch>
              <a:fillRect/>
            </a:stretch>
          </p:blipFill>
          <p:spPr>
            <a:xfrm>
              <a:off x="337605" y="5560896"/>
              <a:ext cx="1453039" cy="1130293"/>
            </a:xfrm>
            <a:prstGeom prst="rect">
              <a:avLst/>
            </a:prstGeom>
          </p:spPr>
        </p:pic>
      </p:grpSp>
    </p:spTree>
    <p:extLst>
      <p:ext uri="{BB962C8B-B14F-4D97-AF65-F5344CB8AC3E}">
        <p14:creationId xmlns:p14="http://schemas.microsoft.com/office/powerpoint/2010/main" val="18723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E59610-F21F-B9ED-4009-4DD18035CAA3}"/>
              </a:ext>
            </a:extLst>
          </p:cNvPr>
          <p:cNvGrpSpPr/>
          <p:nvPr/>
        </p:nvGrpSpPr>
        <p:grpSpPr>
          <a:xfrm>
            <a:off x="0" y="0"/>
            <a:ext cx="12192000" cy="6858000"/>
            <a:chOff x="0" y="0"/>
            <a:chExt cx="12192000" cy="6858000"/>
          </a:xfrm>
        </p:grpSpPr>
        <p:pic>
          <p:nvPicPr>
            <p:cNvPr id="8" name="Picture 7" descr="A picture containing person&#10;&#10;Description automatically generated">
              <a:extLst>
                <a:ext uri="{FF2B5EF4-FFF2-40B4-BE49-F238E27FC236}">
                  <a16:creationId xmlns:a16="http://schemas.microsoft.com/office/drawing/2014/main" id="{9FAA8F04-20DB-40D9-A06A-3BC021BC651A}"/>
                </a:ext>
              </a:extLst>
            </p:cNvPr>
            <p:cNvPicPr>
              <a:picLocks noChangeAspect="1"/>
            </p:cNvPicPr>
            <p:nvPr/>
          </p:nvPicPr>
          <p:blipFill rotWithShape="1">
            <a:blip r:embed="rId3">
              <a:extLst>
                <a:ext uri="{28A0092B-C50C-407E-A947-70E740481C1C}">
                  <a14:useLocalDpi xmlns:a14="http://schemas.microsoft.com/office/drawing/2010/main" val="0"/>
                </a:ext>
              </a:extLst>
            </a:blip>
            <a:srcRect l="41561" t="2293" r="22641" b="-2293"/>
            <a:stretch>
              <a:fillRect/>
            </a:stretch>
          </p:blipFill>
          <p:spPr>
            <a:xfrm>
              <a:off x="9263737" y="0"/>
              <a:ext cx="2928263" cy="5459168"/>
            </a:xfrm>
            <a:prstGeom prst="rect">
              <a:avLst/>
            </a:prstGeom>
          </p:spPr>
        </p:pic>
        <p:sp>
          <p:nvSpPr>
            <p:cNvPr id="7" name="TextBox 6">
              <a:extLst>
                <a:ext uri="{FF2B5EF4-FFF2-40B4-BE49-F238E27FC236}">
                  <a16:creationId xmlns:a16="http://schemas.microsoft.com/office/drawing/2014/main" id="{8983F975-277E-47B9-BAAB-75C9D55D1101}"/>
                </a:ext>
              </a:extLst>
            </p:cNvPr>
            <p:cNvSpPr txBox="1"/>
            <p:nvPr/>
          </p:nvSpPr>
          <p:spPr>
            <a:xfrm>
              <a:off x="520486" y="1862926"/>
              <a:ext cx="8097331" cy="266226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for Christian pastors like </a:t>
              </a:r>
              <a:r>
                <a:rPr lang="en-GB" sz="2100" err="1">
                  <a:latin typeface="Cambria" panose="02040503050406030204" pitchFamily="18" charset="0"/>
                  <a:ea typeface="Cambria" panose="02040503050406030204" pitchFamily="18" charset="0"/>
                </a:rPr>
                <a:t>Akashan</a:t>
              </a:r>
              <a:r>
                <a:rPr lang="en-GB" sz="2100">
                  <a:latin typeface="Cambria" panose="02040503050406030204" pitchFamily="18" charset="0"/>
                  <a:ea typeface="Cambria" panose="02040503050406030204" pitchFamily="18" charset="0"/>
                </a:rPr>
                <a:t> in Sri Lanka, that they will have courage to continue their work despite the threats and intimidation.</a:t>
              </a:r>
            </a:p>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that authorities in Sri Lanka would act justly, approve new church building applications, make proper provision for Christian burials, and follow up cases of harassment against Christians.</a:t>
              </a:r>
            </a:p>
            <a:p>
              <a:pPr marL="342900" indent="-342900">
                <a:spcAft>
                  <a:spcPts val="1200"/>
                </a:spcAft>
                <a:buFont typeface="Arial" panose="020B0604020202020204" pitchFamily="34" charset="0"/>
                <a:buChar char="•"/>
              </a:pPr>
              <a:endParaRPr lang="en-GB" sz="2100">
                <a:latin typeface="Cambria" panose="02040503050406030204" pitchFamily="18" charset="0"/>
                <a:ea typeface="Cambria" panose="02040503050406030204" pitchFamily="18" charset="0"/>
              </a:endParaRPr>
            </a:p>
          </p:txBody>
        </p:sp>
        <p:pic>
          <p:nvPicPr>
            <p:cNvPr id="10" name="Picture 9" descr="A picture containing text, screenshot, font, graphic design&#10;&#10;Description automatically generated">
              <a:extLst>
                <a:ext uri="{FF2B5EF4-FFF2-40B4-BE49-F238E27FC236}">
                  <a16:creationId xmlns:a16="http://schemas.microsoft.com/office/drawing/2014/main" id="{83ACF629-D0C8-4A73-B44F-71367B85EB43}"/>
                </a:ext>
              </a:extLst>
            </p:cNvPr>
            <p:cNvPicPr>
              <a:picLocks noChangeAspect="1"/>
            </p:cNvPicPr>
            <p:nvPr/>
          </p:nvPicPr>
          <p:blipFill>
            <a:blip r:embed="rId4"/>
            <a:stretch>
              <a:fillRect/>
            </a:stretch>
          </p:blipFill>
          <p:spPr>
            <a:xfrm>
              <a:off x="0" y="5334000"/>
              <a:ext cx="12192000" cy="152400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8D07890A-BDAC-3545-F7EF-983068972FF5}"/>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B11BF54-7E7F-62EB-EE58-34C6D9D2FCD9}"/>
                </a:ext>
              </a:extLst>
            </p:cNvPr>
            <p:cNvPicPr>
              <a:picLocks noChangeAspect="1"/>
            </p:cNvPicPr>
            <p:nvPr/>
          </p:nvPicPr>
          <p:blipFill>
            <a:blip r:embed="rId6"/>
            <a:stretch>
              <a:fillRect/>
            </a:stretch>
          </p:blipFill>
          <p:spPr>
            <a:xfrm>
              <a:off x="520486" y="413820"/>
              <a:ext cx="6012290" cy="1142242"/>
            </a:xfrm>
            <a:prstGeom prst="rect">
              <a:avLst/>
            </a:prstGeom>
          </p:spPr>
        </p:pic>
      </p:grpSp>
    </p:spTree>
    <p:extLst>
      <p:ext uri="{BB962C8B-B14F-4D97-AF65-F5344CB8AC3E}">
        <p14:creationId xmlns:p14="http://schemas.microsoft.com/office/powerpoint/2010/main" val="287738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E191E-8DAB-9DD0-BF2E-6182EB4F624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87E6B6B-ED0D-AF29-B61D-CED4F142038E}"/>
              </a:ext>
            </a:extLst>
          </p:cNvPr>
          <p:cNvGrpSpPr/>
          <p:nvPr/>
        </p:nvGrpSpPr>
        <p:grpSpPr>
          <a:xfrm>
            <a:off x="0" y="0"/>
            <a:ext cx="12192000" cy="6858000"/>
            <a:chOff x="0" y="0"/>
            <a:chExt cx="12192000" cy="6858000"/>
          </a:xfrm>
        </p:grpSpPr>
        <p:pic>
          <p:nvPicPr>
            <p:cNvPr id="8" name="Picture 7" descr="A picture containing person&#10;&#10;Description automatically generated">
              <a:extLst>
                <a:ext uri="{FF2B5EF4-FFF2-40B4-BE49-F238E27FC236}">
                  <a16:creationId xmlns:a16="http://schemas.microsoft.com/office/drawing/2014/main" id="{980019D1-6C06-2053-5AFD-4BFE3CAD8B2E}"/>
                </a:ext>
              </a:extLst>
            </p:cNvPr>
            <p:cNvPicPr>
              <a:picLocks noChangeAspect="1"/>
            </p:cNvPicPr>
            <p:nvPr/>
          </p:nvPicPr>
          <p:blipFill rotWithShape="1">
            <a:blip r:embed="rId3">
              <a:extLst>
                <a:ext uri="{28A0092B-C50C-407E-A947-70E740481C1C}">
                  <a14:useLocalDpi xmlns:a14="http://schemas.microsoft.com/office/drawing/2010/main" val="0"/>
                </a:ext>
              </a:extLst>
            </a:blip>
            <a:srcRect l="41561" t="2293" r="22641" b="-2293"/>
            <a:stretch>
              <a:fillRect/>
            </a:stretch>
          </p:blipFill>
          <p:spPr>
            <a:xfrm>
              <a:off x="9263737" y="0"/>
              <a:ext cx="2928263" cy="5459168"/>
            </a:xfrm>
            <a:prstGeom prst="rect">
              <a:avLst/>
            </a:prstGeom>
          </p:spPr>
        </p:pic>
        <p:sp>
          <p:nvSpPr>
            <p:cNvPr id="7" name="TextBox 6">
              <a:extLst>
                <a:ext uri="{FF2B5EF4-FFF2-40B4-BE49-F238E27FC236}">
                  <a16:creationId xmlns:a16="http://schemas.microsoft.com/office/drawing/2014/main" id="{AAA9B8C2-3E14-FB78-BD93-9DD07CF27AE2}"/>
                </a:ext>
              </a:extLst>
            </p:cNvPr>
            <p:cNvSpPr txBox="1"/>
            <p:nvPr/>
          </p:nvSpPr>
          <p:spPr>
            <a:xfrm>
              <a:off x="520487" y="1862926"/>
              <a:ext cx="7943030" cy="201593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for Christian pastors like Mohan in India, that they will not be silenced or intimated by the threat of fundamentalist mobs. </a:t>
              </a:r>
            </a:p>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against the expansion of anti-conversion laws. </a:t>
              </a:r>
            </a:p>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that pastors who have been arrested will get the legal assistance they need to defend themselves.</a:t>
              </a:r>
            </a:p>
          </p:txBody>
        </p:sp>
        <p:pic>
          <p:nvPicPr>
            <p:cNvPr id="10" name="Picture 9" descr="A picture containing text, screenshot, font, graphic design&#10;&#10;Description automatically generated">
              <a:extLst>
                <a:ext uri="{FF2B5EF4-FFF2-40B4-BE49-F238E27FC236}">
                  <a16:creationId xmlns:a16="http://schemas.microsoft.com/office/drawing/2014/main" id="{66A910C5-E3A5-CB7E-57BD-3D2AC1083E16}"/>
                </a:ext>
              </a:extLst>
            </p:cNvPr>
            <p:cNvPicPr>
              <a:picLocks noChangeAspect="1"/>
            </p:cNvPicPr>
            <p:nvPr/>
          </p:nvPicPr>
          <p:blipFill>
            <a:blip r:embed="rId4"/>
            <a:stretch>
              <a:fillRect/>
            </a:stretch>
          </p:blipFill>
          <p:spPr>
            <a:xfrm>
              <a:off x="0" y="5334000"/>
              <a:ext cx="12192000" cy="152400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CC011CAD-2817-E2E8-ECE9-C44C957DECF4}"/>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9C4C646-F74E-2A91-A920-0A0F98689500}"/>
                </a:ext>
              </a:extLst>
            </p:cNvPr>
            <p:cNvPicPr>
              <a:picLocks noChangeAspect="1"/>
            </p:cNvPicPr>
            <p:nvPr/>
          </p:nvPicPr>
          <p:blipFill>
            <a:blip r:embed="rId6"/>
            <a:stretch>
              <a:fillRect/>
            </a:stretch>
          </p:blipFill>
          <p:spPr>
            <a:xfrm>
              <a:off x="520486" y="413820"/>
              <a:ext cx="6012290" cy="1142242"/>
            </a:xfrm>
            <a:prstGeom prst="rect">
              <a:avLst/>
            </a:prstGeom>
          </p:spPr>
        </p:pic>
      </p:grpSp>
    </p:spTree>
    <p:extLst>
      <p:ext uri="{BB962C8B-B14F-4D97-AF65-F5344CB8AC3E}">
        <p14:creationId xmlns:p14="http://schemas.microsoft.com/office/powerpoint/2010/main" val="326955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034C-6454-35CA-BCBF-C61543C39A5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75B6B3-FF2E-E94E-10BB-069604DE7D8C}"/>
              </a:ext>
            </a:extLst>
          </p:cNvPr>
          <p:cNvGrpSpPr/>
          <p:nvPr/>
        </p:nvGrpSpPr>
        <p:grpSpPr>
          <a:xfrm>
            <a:off x="0" y="0"/>
            <a:ext cx="12192000" cy="6858000"/>
            <a:chOff x="0" y="0"/>
            <a:chExt cx="12192000" cy="6858000"/>
          </a:xfrm>
        </p:grpSpPr>
        <p:pic>
          <p:nvPicPr>
            <p:cNvPr id="8" name="Picture 7" descr="A picture containing person&#10;&#10;Description automatically generated">
              <a:extLst>
                <a:ext uri="{FF2B5EF4-FFF2-40B4-BE49-F238E27FC236}">
                  <a16:creationId xmlns:a16="http://schemas.microsoft.com/office/drawing/2014/main" id="{BAF48DEE-D68A-317B-7887-AEA08D4AE3F8}"/>
                </a:ext>
              </a:extLst>
            </p:cNvPr>
            <p:cNvPicPr>
              <a:picLocks noChangeAspect="1"/>
            </p:cNvPicPr>
            <p:nvPr/>
          </p:nvPicPr>
          <p:blipFill rotWithShape="1">
            <a:blip r:embed="rId3">
              <a:extLst>
                <a:ext uri="{28A0092B-C50C-407E-A947-70E740481C1C}">
                  <a14:useLocalDpi xmlns:a14="http://schemas.microsoft.com/office/drawing/2010/main" val="0"/>
                </a:ext>
              </a:extLst>
            </a:blip>
            <a:srcRect l="41561" t="2293" r="22641" b="-2293"/>
            <a:stretch>
              <a:fillRect/>
            </a:stretch>
          </p:blipFill>
          <p:spPr>
            <a:xfrm>
              <a:off x="9263737" y="0"/>
              <a:ext cx="2928263" cy="5459168"/>
            </a:xfrm>
            <a:prstGeom prst="rect">
              <a:avLst/>
            </a:prstGeom>
          </p:spPr>
        </p:pic>
        <p:sp>
          <p:nvSpPr>
            <p:cNvPr id="7" name="TextBox 6">
              <a:extLst>
                <a:ext uri="{FF2B5EF4-FFF2-40B4-BE49-F238E27FC236}">
                  <a16:creationId xmlns:a16="http://schemas.microsoft.com/office/drawing/2014/main" id="{9757BCA2-DC78-78E5-34FB-650D7A8C66A9}"/>
                </a:ext>
              </a:extLst>
            </p:cNvPr>
            <p:cNvSpPr txBox="1"/>
            <p:nvPr/>
          </p:nvSpPr>
          <p:spPr>
            <a:xfrm>
              <a:off x="520486" y="1862926"/>
              <a:ext cx="8097331" cy="218521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for Christian pastors like Wang Yi in China who are currently in prison or are awaiting sentencing. </a:t>
              </a:r>
            </a:p>
            <a:p>
              <a:pPr marL="342900" indent="-342900">
                <a:spcAft>
                  <a:spcPts val="1200"/>
                </a:spcAft>
                <a:buFont typeface="Arial" panose="020B0604020202020204" pitchFamily="34" charset="0"/>
                <a:buChar char="•"/>
              </a:pPr>
              <a:r>
                <a:rPr lang="en-GB" sz="2100">
                  <a:latin typeface="Cambria" panose="02040503050406030204" pitchFamily="18" charset="0"/>
                  <a:ea typeface="Cambria" panose="02040503050406030204" pitchFamily="18" charset="0"/>
                </a:rPr>
                <a:t>Pray that God will give them courage and confidence in Him; that they will have opportunities to share the gospel with their fellow inmates and guards; and that the Lord will provide for their families.</a:t>
              </a:r>
            </a:p>
          </p:txBody>
        </p:sp>
        <p:pic>
          <p:nvPicPr>
            <p:cNvPr id="10" name="Picture 9" descr="A picture containing text, screenshot, font, graphic design&#10;&#10;Description automatically generated">
              <a:extLst>
                <a:ext uri="{FF2B5EF4-FFF2-40B4-BE49-F238E27FC236}">
                  <a16:creationId xmlns:a16="http://schemas.microsoft.com/office/drawing/2014/main" id="{E96DB892-62A2-DF0E-3FF8-6F83929167E6}"/>
                </a:ext>
              </a:extLst>
            </p:cNvPr>
            <p:cNvPicPr>
              <a:picLocks noChangeAspect="1"/>
            </p:cNvPicPr>
            <p:nvPr/>
          </p:nvPicPr>
          <p:blipFill>
            <a:blip r:embed="rId4"/>
            <a:stretch>
              <a:fillRect/>
            </a:stretch>
          </p:blipFill>
          <p:spPr>
            <a:xfrm>
              <a:off x="0" y="5334000"/>
              <a:ext cx="12192000" cy="1524000"/>
            </a:xfrm>
            <a:prstGeom prst="rect">
              <a:avLst/>
            </a:prstGeom>
          </p:spPr>
        </p:pic>
        <p:pic>
          <p:nvPicPr>
            <p:cNvPr id="4" name="Picture 3" descr="A black and white logo&#10;&#10;AI-generated content may be incorrect.">
              <a:extLst>
                <a:ext uri="{FF2B5EF4-FFF2-40B4-BE49-F238E27FC236}">
                  <a16:creationId xmlns:a16="http://schemas.microsoft.com/office/drawing/2014/main" id="{2D909120-EA39-9FE1-161A-119DBFC71E11}"/>
                </a:ext>
              </a:extLst>
            </p:cNvPr>
            <p:cNvPicPr>
              <a:picLocks noChangeAspect="1"/>
            </p:cNvPicPr>
            <p:nvPr/>
          </p:nvPicPr>
          <p:blipFill>
            <a:blip r:embed="rId5"/>
            <a:stretch>
              <a:fillRect/>
            </a:stretch>
          </p:blipFill>
          <p:spPr>
            <a:xfrm>
              <a:off x="337605" y="5560896"/>
              <a:ext cx="1453039" cy="113029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01CD12C3-45C6-939D-68DA-A6641B3DB317}"/>
                </a:ext>
              </a:extLst>
            </p:cNvPr>
            <p:cNvPicPr>
              <a:picLocks noChangeAspect="1"/>
            </p:cNvPicPr>
            <p:nvPr/>
          </p:nvPicPr>
          <p:blipFill>
            <a:blip r:embed="rId6"/>
            <a:stretch>
              <a:fillRect/>
            </a:stretch>
          </p:blipFill>
          <p:spPr>
            <a:xfrm>
              <a:off x="520486" y="413820"/>
              <a:ext cx="6012290" cy="1142242"/>
            </a:xfrm>
            <a:prstGeom prst="rect">
              <a:avLst/>
            </a:prstGeom>
          </p:spPr>
        </p:pic>
      </p:grpSp>
    </p:spTree>
    <p:extLst>
      <p:ext uri="{BB962C8B-B14F-4D97-AF65-F5344CB8AC3E}">
        <p14:creationId xmlns:p14="http://schemas.microsoft.com/office/powerpoint/2010/main" val="3228111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FEE06DFBA8DA4EB2CF5D4B2E8B0BCD" ma:contentTypeVersion="19" ma:contentTypeDescription="Create a new document." ma:contentTypeScope="" ma:versionID="e3b759997bbcbdb5e12dd768992235b3">
  <xsd:schema xmlns:xsd="http://www.w3.org/2001/XMLSchema" xmlns:xs="http://www.w3.org/2001/XMLSchema" xmlns:p="http://schemas.microsoft.com/office/2006/metadata/properties" xmlns:ns2="86d54ff0-98eb-4920-8bf1-113993aadf86" xmlns:ns3="86fec471-c227-4337-954a-ce0ced900bb3" targetNamespace="http://schemas.microsoft.com/office/2006/metadata/properties" ma:root="true" ma:fieldsID="4891a82d4c7b6a51bde69e1b0ea6fc03" ns2:_="" ns3:_="">
    <xsd:import namespace="86d54ff0-98eb-4920-8bf1-113993aadf86"/>
    <xsd:import namespace="86fec471-c227-4337-954a-ce0ced900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54ff0-98eb-4920-8bf1-113993aadf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52b31-4876-4037-b298-08f6d4fe447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fec471-c227-4337-954a-ce0ced900bb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bdaf4a2-1403-442a-a057-7468c9851bf8}" ma:internalName="TaxCatchAll" ma:showField="CatchAllData" ma:web="86fec471-c227-4337-954a-ce0ced900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6fec471-c227-4337-954a-ce0ced900bb3" xsi:nil="true"/>
    <lcf76f155ced4ddcb4097134ff3c332f xmlns="86d54ff0-98eb-4920-8bf1-113993aadf86">
      <Terms xmlns="http://schemas.microsoft.com/office/infopath/2007/PartnerControls"/>
    </lcf76f155ced4ddcb4097134ff3c332f>
    <_Flow_SignoffStatus xmlns="86d54ff0-98eb-4920-8bf1-113993aadf86" xsi:nil="true"/>
  </documentManagement>
</p:properties>
</file>

<file path=customXml/itemProps1.xml><?xml version="1.0" encoding="utf-8"?>
<ds:datastoreItem xmlns:ds="http://schemas.openxmlformats.org/officeDocument/2006/customXml" ds:itemID="{D3F3B988-1C09-4B40-91E2-5A28F6AEFE22}">
  <ds:schemaRefs>
    <ds:schemaRef ds:uri="86d54ff0-98eb-4920-8bf1-113993aadf86"/>
    <ds:schemaRef ds:uri="86fec471-c227-4337-954a-ce0ced900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1373AA-9A84-4B2A-8B2A-6ECDADA089F5}">
  <ds:schemaRefs>
    <ds:schemaRef ds:uri="http://schemas.microsoft.com/sharepoint/v3/contenttype/forms"/>
  </ds:schemaRefs>
</ds:datastoreItem>
</file>

<file path=customXml/itemProps3.xml><?xml version="1.0" encoding="utf-8"?>
<ds:datastoreItem xmlns:ds="http://schemas.openxmlformats.org/officeDocument/2006/customXml" ds:itemID="{371FB3A6-2F05-4F2C-8452-4A371060438A}">
  <ds:schemaRefs>
    <ds:schemaRef ds:uri="86d54ff0-98eb-4920-8bf1-113993aadf86"/>
    <ds:schemaRef ds:uri="86fec471-c227-4337-954a-ce0ced900bb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14</Slides>
  <Notes>13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Arnold</dc:creator>
  <cp:revision>1</cp:revision>
  <dcterms:created xsi:type="dcterms:W3CDTF">2023-05-11T19:34:40Z</dcterms:created>
  <dcterms:modified xsi:type="dcterms:W3CDTF">2025-10-03T16:09:06Z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0x01010008FEE06DFBA8DA4EB2CF5D4B2E8B0BCD</vt:lpwstr>
  </property>
  <property fmtid="{D5CDD505-2E9C-101B-9397-08002B2CF9AE}" pid="3" name="MediaServiceImageTags">
    <vt:lpwstr/>
  </property>
</Properties>
</file>